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4a" ContentType="audio/mp4"/>
  <Default Extension="mkv" ContentType="video/unknown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60" r:id="rId2"/>
  </p:sldMasterIdLst>
  <p:notesMasterIdLst>
    <p:notesMasterId r:id="rId18"/>
  </p:notesMasterIdLst>
  <p:sldIdLst>
    <p:sldId id="256" r:id="rId3"/>
    <p:sldId id="257" r:id="rId4"/>
    <p:sldId id="292" r:id="rId5"/>
    <p:sldId id="293" r:id="rId6"/>
    <p:sldId id="294" r:id="rId7"/>
    <p:sldId id="295" r:id="rId8"/>
    <p:sldId id="296" r:id="rId9"/>
    <p:sldId id="297" r:id="rId10"/>
    <p:sldId id="306" r:id="rId11"/>
    <p:sldId id="301" r:id="rId12"/>
    <p:sldId id="298" r:id="rId13"/>
    <p:sldId id="299" r:id="rId14"/>
    <p:sldId id="300" r:id="rId15"/>
    <p:sldId id="305" r:id="rId16"/>
    <p:sldId id="267" r:id="rId17"/>
  </p:sldIdLst>
  <p:sldSz cx="12192000" cy="6858000"/>
  <p:notesSz cx="6858000" cy="9144000"/>
  <p:embeddedFontLst>
    <p:embeddedFont>
      <p:font typeface="넥슨 풋볼고딕 L" panose="020B0303000000000000" pitchFamily="34" charset="-127"/>
      <p:regular r:id="rId19"/>
    </p:embeddedFont>
    <p:embeddedFont>
      <p:font typeface="맑은 고딕" panose="020B0503020000020004" pitchFamily="50" charset="-127"/>
      <p:regular r:id="rId20"/>
      <p:bold r:id="rId2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kiosk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4" autoAdjust="0"/>
    <p:restoredTop sz="82471" autoAdjust="0"/>
  </p:normalViewPr>
  <p:slideViewPr>
    <p:cSldViewPr snapToGrid="0">
      <p:cViewPr varScale="1">
        <p:scale>
          <a:sx n="94" d="100"/>
          <a:sy n="94" d="100"/>
        </p:scale>
        <p:origin x="67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font" Target="fonts/font3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font" Target="fonts/font1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239ED0-5941-42AC-A78A-4BA9B09A1B13}" type="datetimeFigureOut">
              <a:rPr lang="ko-KR" altLang="en-US" smtClean="0"/>
              <a:t>2022-06-13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1D366B-81B4-4540-B9C7-15F8D99B54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11533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안녕하세요</a:t>
            </a:r>
            <a:r>
              <a:rPr lang="en-US" altLang="ko-KR" dirty="0"/>
              <a:t>. </a:t>
            </a:r>
            <a:r>
              <a:rPr lang="ko-KR" altLang="en-US" dirty="0"/>
              <a:t>파이썬 프로젝트 발표자 </a:t>
            </a:r>
            <a:r>
              <a:rPr lang="en-US" altLang="ko-KR" dirty="0"/>
              <a:t>20212160 </a:t>
            </a:r>
            <a:r>
              <a:rPr lang="ko-KR" altLang="en-US" dirty="0"/>
              <a:t>최희선입니다</a:t>
            </a:r>
            <a:r>
              <a:rPr lang="en-US" altLang="ko-KR" dirty="0"/>
              <a:t>. </a:t>
            </a:r>
            <a:r>
              <a:rPr lang="ko-KR" altLang="en-US" dirty="0"/>
              <a:t>발표 시작하겠습니다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1D366B-81B4-4540-B9C7-15F8D99B5414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05776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게임 도중 </a:t>
            </a:r>
            <a:r>
              <a:rPr lang="en-US" altLang="ko-KR" dirty="0"/>
              <a:t>3</a:t>
            </a:r>
            <a:r>
              <a:rPr lang="ko-KR" altLang="en-US" dirty="0"/>
              <a:t>초의 </a:t>
            </a:r>
            <a:r>
              <a:rPr lang="ko-KR" altLang="en-US" dirty="0" err="1"/>
              <a:t>퍼즈</a:t>
            </a:r>
            <a:r>
              <a:rPr lang="ko-KR" altLang="en-US" dirty="0"/>
              <a:t> 기능을 추가하였습니다</a:t>
            </a:r>
            <a:r>
              <a:rPr lang="en-US" altLang="ko-KR" dirty="0"/>
              <a:t>.</a:t>
            </a:r>
          </a:p>
          <a:p>
            <a:r>
              <a:rPr lang="en-US" altLang="ko-KR" dirty="0" err="1"/>
              <a:t>Puased</a:t>
            </a:r>
            <a:r>
              <a:rPr lang="ko-KR" altLang="en-US" dirty="0"/>
              <a:t>함수를 만들어서 폰트와 위치를 지정하여 스크린에 보여주고</a:t>
            </a:r>
            <a:endParaRPr lang="en-US" altLang="ko-KR" dirty="0"/>
          </a:p>
          <a:p>
            <a:r>
              <a:rPr lang="en-US" altLang="ko-KR" dirty="0" err="1"/>
              <a:t>Pygame.time.delay</a:t>
            </a:r>
            <a:r>
              <a:rPr lang="ko-KR" altLang="en-US" dirty="0"/>
              <a:t>를 </a:t>
            </a:r>
            <a:r>
              <a:rPr lang="en-US" altLang="ko-KR" dirty="0"/>
              <a:t>3000</a:t>
            </a:r>
            <a:r>
              <a:rPr lang="ko-KR" altLang="en-US" dirty="0"/>
              <a:t>으로 지정하여 </a:t>
            </a:r>
            <a:r>
              <a:rPr lang="en-US" altLang="ko-KR" dirty="0"/>
              <a:t>3</a:t>
            </a:r>
            <a:r>
              <a:rPr lang="ko-KR" altLang="en-US" dirty="0" err="1"/>
              <a:t>초동안</a:t>
            </a:r>
            <a:r>
              <a:rPr lang="ko-KR" altLang="en-US" dirty="0"/>
              <a:t> </a:t>
            </a:r>
            <a:r>
              <a:rPr lang="ko-KR" altLang="en-US" dirty="0" err="1"/>
              <a:t>퍼즈를</a:t>
            </a:r>
            <a:r>
              <a:rPr lang="ko-KR" altLang="en-US" dirty="0"/>
              <a:t> 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게임이 실행되는 도중일 때 </a:t>
            </a:r>
            <a:r>
              <a:rPr lang="en-US" altLang="ko-KR" dirty="0"/>
              <a:t>p</a:t>
            </a:r>
            <a:r>
              <a:rPr lang="ko-KR" altLang="en-US" dirty="0"/>
              <a:t>키를 누르면 </a:t>
            </a:r>
            <a:r>
              <a:rPr lang="en-US" altLang="ko-KR" dirty="0"/>
              <a:t>paused</a:t>
            </a:r>
            <a:r>
              <a:rPr lang="ko-KR" altLang="en-US" dirty="0"/>
              <a:t>함수가 실행되도록 작성하였습니다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동영상 보여드리겠습니다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1D366B-81B4-4540-B9C7-15F8D99B5414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73657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</a:t>
            </a:r>
            <a:r>
              <a:rPr lang="en-US" altLang="ko-KR" dirty="0" err="1"/>
              <a:t>tkinter</a:t>
            </a:r>
            <a:r>
              <a:rPr lang="ko-KR" altLang="en-US" dirty="0"/>
              <a:t>창 추가입니다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일반모드 게임을 클리어하면 그 뒤에 하드모드가 있다는 것을 알려주기 위해 </a:t>
            </a:r>
            <a:r>
              <a:rPr lang="en-US" altLang="ko-KR" dirty="0" err="1"/>
              <a:t>tkinter</a:t>
            </a:r>
            <a:r>
              <a:rPr lang="ko-KR" altLang="en-US" dirty="0"/>
              <a:t>창을 활용하였습니다</a:t>
            </a:r>
            <a:r>
              <a:rPr lang="en-US" altLang="ko-KR" dirty="0"/>
              <a:t>.</a:t>
            </a:r>
          </a:p>
          <a:p>
            <a:r>
              <a:rPr lang="en-US" altLang="ko-KR" dirty="0" err="1"/>
              <a:t>Tkinter</a:t>
            </a:r>
            <a:r>
              <a:rPr lang="ko-KR" altLang="en-US" dirty="0"/>
              <a:t>창을 함수로 만들었고 게임을 성공하였을 경우 실행되도록 작성해주었습니다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실행 화면 보여드리겠습니다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1D366B-81B4-4540-B9C7-15F8D99B5414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71849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하드모드 추가입니다</a:t>
            </a:r>
            <a:r>
              <a:rPr lang="en-US" altLang="ko-KR" dirty="0"/>
              <a:t>. </a:t>
            </a:r>
            <a:r>
              <a:rPr lang="en-US" altLang="ko-KR" dirty="0" err="1"/>
              <a:t>Hardmode</a:t>
            </a:r>
            <a:r>
              <a:rPr lang="ko-KR" altLang="en-US" dirty="0"/>
              <a:t>파이썬 파일을 만들어서 배경음악과 공 스피드</a:t>
            </a:r>
            <a:r>
              <a:rPr lang="en-US" altLang="ko-KR" dirty="0"/>
              <a:t>, </a:t>
            </a:r>
            <a:r>
              <a:rPr lang="ko-KR" altLang="en-US" dirty="0"/>
              <a:t>캐릭터 이동속도</a:t>
            </a:r>
            <a:r>
              <a:rPr lang="en-US" altLang="ko-KR" dirty="0"/>
              <a:t>, </a:t>
            </a:r>
            <a:r>
              <a:rPr lang="ko-KR" altLang="en-US" dirty="0"/>
              <a:t>점수를 수정하였습니다</a:t>
            </a:r>
            <a:r>
              <a:rPr lang="en-US" altLang="ko-KR" dirty="0"/>
              <a:t>. </a:t>
            </a:r>
          </a:p>
          <a:p>
            <a:r>
              <a:rPr lang="en-US" altLang="ko-KR" dirty="0" err="1"/>
              <a:t>Hardmode</a:t>
            </a:r>
            <a:r>
              <a:rPr lang="ko-KR" altLang="en-US" dirty="0"/>
              <a:t>파일에서 임포트를 제외한 전체 코드를 </a:t>
            </a:r>
            <a:r>
              <a:rPr lang="en-US" altLang="ko-KR" dirty="0" err="1"/>
              <a:t>hardmode_game</a:t>
            </a:r>
            <a:r>
              <a:rPr lang="en-US" altLang="ko-KR" dirty="0"/>
              <a:t> </a:t>
            </a:r>
            <a:r>
              <a:rPr lang="ko-KR" altLang="en-US" dirty="0"/>
              <a:t>함수로 만들어주었습니다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Main</a:t>
            </a:r>
            <a:r>
              <a:rPr lang="ko-KR" altLang="en-US" dirty="0"/>
              <a:t>파일에 </a:t>
            </a:r>
            <a:r>
              <a:rPr lang="en-US" altLang="ko-KR" dirty="0" err="1"/>
              <a:t>hardmode</a:t>
            </a:r>
            <a:r>
              <a:rPr lang="ko-KR" altLang="en-US" dirty="0"/>
              <a:t>파일을 임포트해주어서 </a:t>
            </a:r>
            <a:r>
              <a:rPr lang="ko-KR" altLang="en-US" dirty="0" err="1"/>
              <a:t>메인화면에서</a:t>
            </a:r>
            <a:r>
              <a:rPr lang="ko-KR" altLang="en-US" dirty="0"/>
              <a:t> </a:t>
            </a:r>
            <a:r>
              <a:rPr lang="en-US" altLang="ko-KR" dirty="0"/>
              <a:t>h</a:t>
            </a:r>
            <a:r>
              <a:rPr lang="ko-KR" altLang="en-US" dirty="0"/>
              <a:t>키를 눌렀을 경우 하드모드가 실행되도록 작성해주었습니다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1D366B-81B4-4540-B9C7-15F8D99B5414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12722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점수 추가입니다</a:t>
            </a:r>
            <a:r>
              <a:rPr lang="en-US" altLang="ko-KR" dirty="0"/>
              <a:t>. 4</a:t>
            </a:r>
            <a:r>
              <a:rPr lang="ko-KR" altLang="en-US" dirty="0"/>
              <a:t>개의 공의 크기에 따라 점수를 추가하여 주었습니다</a:t>
            </a:r>
            <a:r>
              <a:rPr lang="en-US" altLang="ko-KR" dirty="0"/>
              <a:t>.</a:t>
            </a:r>
          </a:p>
          <a:p>
            <a:r>
              <a:rPr lang="en-US" altLang="ko-KR" dirty="0" err="1"/>
              <a:t>Ball_score</a:t>
            </a:r>
            <a:r>
              <a:rPr lang="ko-KR" altLang="en-US" dirty="0"/>
              <a:t>로 크기마다 점수를 몇 점 추가할 것인지 작성해주었고</a:t>
            </a:r>
            <a:endParaRPr lang="en-US" altLang="ko-KR" dirty="0"/>
          </a:p>
          <a:p>
            <a:r>
              <a:rPr lang="en-US" altLang="ko-KR" dirty="0" err="1"/>
              <a:t>Update__score</a:t>
            </a:r>
            <a:r>
              <a:rPr lang="ko-KR" altLang="en-US" dirty="0"/>
              <a:t>와 </a:t>
            </a:r>
            <a:r>
              <a:rPr lang="en-US" altLang="ko-KR" dirty="0" err="1"/>
              <a:t>display_score</a:t>
            </a:r>
            <a:r>
              <a:rPr lang="ko-KR" altLang="en-US" dirty="0"/>
              <a:t>함수를 다음과 같이 만들어주었습니다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공과 무기가 충돌처리가 되었을 때 공의 크기 마다 점수가 </a:t>
            </a:r>
            <a:r>
              <a:rPr lang="ko-KR" altLang="en-US" dirty="0" err="1"/>
              <a:t>달라져야하기때문에</a:t>
            </a:r>
            <a:r>
              <a:rPr lang="ko-KR" altLang="en-US" dirty="0"/>
              <a:t> </a:t>
            </a:r>
            <a:r>
              <a:rPr lang="en-US" altLang="ko-KR" dirty="0"/>
              <a:t>for</a:t>
            </a:r>
            <a:r>
              <a:rPr lang="ko-KR" altLang="en-US" dirty="0"/>
              <a:t>문으로 작성해주었습니다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1D366B-81B4-4540-B9C7-15F8D99B5414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15195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마지막으로 전체 게임 시연입니다</a:t>
            </a:r>
            <a:r>
              <a:rPr lang="en-US" altLang="ko-KR" dirty="0"/>
              <a:t>. </a:t>
            </a:r>
            <a:r>
              <a:rPr lang="ko-KR" altLang="en-US" dirty="0"/>
              <a:t>하드모드와 점수 추가되는 부분도 추가로 참고하여 </a:t>
            </a:r>
            <a:r>
              <a:rPr lang="ko-KR" altLang="en-US" dirty="0" err="1"/>
              <a:t>봐주시길</a:t>
            </a:r>
            <a:r>
              <a:rPr lang="ko-KR" altLang="en-US" dirty="0"/>
              <a:t> 바랍니다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1D366B-81B4-4540-B9C7-15F8D99B5414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62791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이상 발표자 </a:t>
            </a:r>
            <a:r>
              <a:rPr lang="ko-KR" altLang="en-US" dirty="0" err="1"/>
              <a:t>최희선이였습니다</a:t>
            </a:r>
            <a:r>
              <a:rPr lang="en-US" altLang="ko-KR" dirty="0"/>
              <a:t>. </a:t>
            </a:r>
            <a:r>
              <a:rPr lang="ko-KR" altLang="en-US" dirty="0" err="1"/>
              <a:t>들어주셔서</a:t>
            </a:r>
            <a:r>
              <a:rPr lang="ko-KR" altLang="en-US" dirty="0"/>
              <a:t> 감사합니다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1D366B-81B4-4540-B9C7-15F8D99B5414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35500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목차는 첫 번째 기본 프로젝트 소개</a:t>
            </a:r>
            <a:r>
              <a:rPr lang="en-US" altLang="ko-KR" dirty="0"/>
              <a:t>, </a:t>
            </a:r>
            <a:r>
              <a:rPr lang="ko-KR" altLang="en-US" dirty="0"/>
              <a:t>두번째 추가</a:t>
            </a:r>
            <a:r>
              <a:rPr lang="en-US" altLang="ko-KR" dirty="0"/>
              <a:t>/</a:t>
            </a:r>
            <a:r>
              <a:rPr lang="ko-KR" altLang="en-US" dirty="0"/>
              <a:t>수정보완한 기능 소개</a:t>
            </a:r>
            <a:r>
              <a:rPr lang="en-US" altLang="ko-KR" dirty="0"/>
              <a:t>, </a:t>
            </a:r>
            <a:r>
              <a:rPr lang="ko-KR" altLang="en-US" dirty="0"/>
              <a:t>세번째 추가 기능에 대한 구체적 설명 마지막으로 시연을 하겠습니다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1D366B-81B4-4540-B9C7-15F8D99B5414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56432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기본 프로젝트는 유튜브를 참고하였고 </a:t>
            </a:r>
            <a:endParaRPr lang="en-US" altLang="ko-KR" dirty="0"/>
          </a:p>
          <a:p>
            <a:r>
              <a:rPr lang="ko-KR" altLang="en-US" dirty="0"/>
              <a:t>정해진 시간 동안 캐릭터가 총을 쏴서 화면상에 있는 볼을 다 없애면 성공하는 게임입니다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기본 파이게임 프로젝트는 다음 동영상과 같이 실행됩니다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1D366B-81B4-4540-B9C7-15F8D99B5414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19557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추가</a:t>
            </a:r>
            <a:r>
              <a:rPr lang="en-US" altLang="ko-KR" dirty="0"/>
              <a:t>/</a:t>
            </a:r>
            <a:r>
              <a:rPr lang="ko-KR" altLang="en-US" dirty="0"/>
              <a:t>수정보완한 기능 소개입니다</a:t>
            </a:r>
            <a:r>
              <a:rPr lang="en-US" altLang="ko-KR" dirty="0"/>
              <a:t>. </a:t>
            </a:r>
            <a:r>
              <a:rPr lang="ko-KR" altLang="en-US" dirty="0"/>
              <a:t>저는 아래와 같이 </a:t>
            </a:r>
            <a:r>
              <a:rPr lang="en-US" altLang="ko-KR" dirty="0"/>
              <a:t>8</a:t>
            </a:r>
            <a:r>
              <a:rPr lang="ko-KR" altLang="en-US" dirty="0"/>
              <a:t>개의 기능을 추가하였습니다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1D366B-81B4-4540-B9C7-15F8D99B5414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28488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BGM</a:t>
            </a:r>
            <a:r>
              <a:rPr lang="ko-KR" altLang="en-US" dirty="0"/>
              <a:t>과 효과음 추가입니다</a:t>
            </a:r>
            <a:r>
              <a:rPr lang="en-US" altLang="ko-KR" dirty="0"/>
              <a:t>. </a:t>
            </a:r>
            <a:r>
              <a:rPr lang="ko-KR" altLang="en-US" dirty="0"/>
              <a:t>사용할 효과음을 추가해주고 폴더의 위치도 반환해주었습니다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무기를 쏠 때</a:t>
            </a:r>
            <a:r>
              <a:rPr lang="en-US" altLang="ko-KR" dirty="0"/>
              <a:t>, </a:t>
            </a:r>
            <a:r>
              <a:rPr lang="ko-KR" altLang="en-US" dirty="0"/>
              <a:t>죽었을 때</a:t>
            </a:r>
            <a:r>
              <a:rPr lang="en-US" altLang="ko-KR" dirty="0"/>
              <a:t>, </a:t>
            </a:r>
            <a:r>
              <a:rPr lang="ko-KR" altLang="en-US" dirty="0"/>
              <a:t>공이 분리될 때</a:t>
            </a:r>
            <a:r>
              <a:rPr lang="en-US" altLang="ko-KR" dirty="0"/>
              <a:t>, </a:t>
            </a:r>
            <a:r>
              <a:rPr lang="ko-KR" altLang="en-US" dirty="0"/>
              <a:t>게임 성공하였을 때</a:t>
            </a:r>
            <a:r>
              <a:rPr lang="en-US" altLang="ko-KR" dirty="0"/>
              <a:t>, </a:t>
            </a:r>
            <a:r>
              <a:rPr lang="ko-KR" altLang="en-US" dirty="0"/>
              <a:t>배경 음악을 추가하였습니다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각 이벤트가 발생하였을 때 소리가 날 수 있도록 해당 위치에 지정해주어 플레이 해주었습니다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1D366B-81B4-4540-B9C7-15F8D99B5414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79763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메인 화면 추가입니다</a:t>
            </a:r>
            <a:r>
              <a:rPr lang="en-US" altLang="ko-KR" dirty="0"/>
              <a:t>. </a:t>
            </a:r>
            <a:r>
              <a:rPr lang="ko-KR" altLang="en-US" dirty="0"/>
              <a:t>메인 이미지를 따로 만들어주었고</a:t>
            </a:r>
            <a:r>
              <a:rPr lang="en-US" altLang="ko-KR" dirty="0"/>
              <a:t>, </a:t>
            </a:r>
            <a:r>
              <a:rPr lang="ko-KR" altLang="en-US" dirty="0"/>
              <a:t>게임이 실행되었을 때 이미지가 보일 수 있도록 </a:t>
            </a:r>
            <a:r>
              <a:rPr lang="en-US" altLang="ko-KR" dirty="0" err="1"/>
              <a:t>screen.blit</a:t>
            </a:r>
            <a:r>
              <a:rPr lang="ko-KR" altLang="en-US" dirty="0"/>
              <a:t>으로 작성하였으며</a:t>
            </a:r>
            <a:endParaRPr lang="en-US" altLang="ko-KR" dirty="0"/>
          </a:p>
          <a:p>
            <a:r>
              <a:rPr lang="ko-KR" altLang="en-US" dirty="0"/>
              <a:t>스페이스를 누르면 시작</a:t>
            </a:r>
            <a:r>
              <a:rPr lang="en-US" altLang="ko-KR" dirty="0"/>
              <a:t>, ESCAPE</a:t>
            </a:r>
            <a:r>
              <a:rPr lang="ko-KR" altLang="en-US" dirty="0"/>
              <a:t>버튼이나 </a:t>
            </a:r>
            <a:r>
              <a:rPr lang="en-US" altLang="ko-KR" dirty="0"/>
              <a:t>QUIT</a:t>
            </a:r>
            <a:r>
              <a:rPr lang="ko-KR" altLang="en-US" dirty="0"/>
              <a:t>버튼을 누르면 종료되도록 작성하였습니다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1D366B-81B4-4540-B9C7-15F8D99B5414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4658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로딩화면 추가입니다</a:t>
            </a:r>
            <a:r>
              <a:rPr lang="en-US" altLang="ko-KR" dirty="0"/>
              <a:t>.</a:t>
            </a:r>
          </a:p>
          <a:p>
            <a:r>
              <a:rPr lang="en-US" altLang="ko-KR" dirty="0" err="1"/>
              <a:t>Static_loading_time</a:t>
            </a:r>
            <a:r>
              <a:rPr lang="ko-KR" altLang="en-US" dirty="0"/>
              <a:t>으로 로딩 시간을 </a:t>
            </a:r>
            <a:r>
              <a:rPr lang="en-US" altLang="ko-KR" dirty="0"/>
              <a:t>3</a:t>
            </a:r>
            <a:r>
              <a:rPr lang="ko-KR" altLang="en-US" dirty="0"/>
              <a:t>초로 정의해주었습니다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다음엔 </a:t>
            </a:r>
            <a:r>
              <a:rPr lang="en-US" altLang="ko-KR" dirty="0" err="1"/>
              <a:t>Start_ticks</a:t>
            </a:r>
            <a:r>
              <a:rPr lang="ko-KR" altLang="en-US" dirty="0"/>
              <a:t>로 시작 시간을 정의해주었고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메인에서 스페이스를 눌러서 </a:t>
            </a:r>
            <a:r>
              <a:rPr lang="en-US" altLang="ko-KR" dirty="0"/>
              <a:t>running = True</a:t>
            </a:r>
            <a:r>
              <a:rPr lang="ko-KR" altLang="en-US" dirty="0"/>
              <a:t>가 되었을 때 실행이 되도록 작성하였습니다</a:t>
            </a:r>
            <a:r>
              <a:rPr lang="en-US" altLang="ko-KR" dirty="0"/>
              <a:t>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이 창에서도 </a:t>
            </a:r>
            <a:r>
              <a:rPr lang="en-US" altLang="ko-KR" dirty="0"/>
              <a:t>QUIT</a:t>
            </a:r>
            <a:r>
              <a:rPr lang="ko-KR" altLang="en-US" dirty="0"/>
              <a:t>나 </a:t>
            </a:r>
            <a:r>
              <a:rPr lang="en-US" altLang="ko-KR" dirty="0"/>
              <a:t>ESCAPE</a:t>
            </a:r>
            <a:r>
              <a:rPr lang="ko-KR" altLang="en-US" dirty="0"/>
              <a:t>를 누르면 게임이 종료될 수 있도록 작성하였습니다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1D366B-81B4-4540-B9C7-15F8D99B5414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4242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아이콘 추가입니다</a:t>
            </a:r>
            <a:r>
              <a:rPr lang="en-US" altLang="ko-KR" dirty="0"/>
              <a:t>.</a:t>
            </a:r>
          </a:p>
          <a:p>
            <a:r>
              <a:rPr lang="en-US" altLang="ko-KR" dirty="0" err="1"/>
              <a:t>Pygame.display.set_icon</a:t>
            </a:r>
            <a:r>
              <a:rPr lang="ko-KR" altLang="en-US" dirty="0"/>
              <a:t>으로 아이콘을 추가해주었습니다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1D366B-81B4-4540-B9C7-15F8D99B5414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95852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앞서 발표했던 </a:t>
            </a:r>
            <a:r>
              <a:rPr lang="en-US" altLang="ko-KR" dirty="0"/>
              <a:t>4</a:t>
            </a:r>
            <a:r>
              <a:rPr lang="ko-KR" altLang="en-US" dirty="0"/>
              <a:t>가지 추가 기능에 대한 중간 시연 영상입니다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1D366B-81B4-4540-B9C7-15F8D99B5414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77017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D742A2-61A7-4F95-89E1-F936ED5D11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406A61F-6FBD-40AF-A7BE-30FF08142B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3DEE409-6879-4642-B345-2C4CD85E1F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D3E93F-C4F0-4B99-BACA-123746FBDB18}" type="datetimeFigureOut">
              <a:rPr lang="ko-KR" altLang="en-US" smtClean="0"/>
              <a:t>2022-06-13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99ADB80-9648-426F-9ABF-F3DEF0B91D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54962AE-A058-4A50-A946-8F5C468405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05128-40F1-4A41-A344-179323D779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2164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944CAB-09AB-45F4-ACC6-EC7D0CD6BD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C0C50C1-F430-4E1C-B117-25A902AE27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0144C8A-5501-480B-B436-401CED0F22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D3E93F-C4F0-4B99-BACA-123746FBDB18}" type="datetimeFigureOut">
              <a:rPr lang="ko-KR" altLang="en-US" smtClean="0"/>
              <a:t>2022-06-13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4A94160-DE54-4ACC-88D7-C80A969122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46B09B8-9AB2-4E38-B9A3-588D8E5827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05128-40F1-4A41-A344-179323D779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9586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4FEF176-E73D-4BA4-9981-E492DA9F380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7895990-1ADF-45CB-AE77-5A74D5AC71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308766A-3835-430A-9920-75EA4DCA8F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D3E93F-C4F0-4B99-BACA-123746FBDB18}" type="datetimeFigureOut">
              <a:rPr lang="ko-KR" altLang="en-US" smtClean="0"/>
              <a:t>2022-06-13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6D9FEE-E829-4059-8683-7427DF0733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31F8F2C-04C8-49E0-86C3-D720F91A1F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05128-40F1-4A41-A344-179323D779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88692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5586A-0788-4CE9-8C7E-ECF7F411605D}" type="datetimeFigureOut">
              <a:rPr lang="ko-KR" altLang="en-US" smtClean="0"/>
              <a:t>2022-06-13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34614-5B10-4E92-9BD9-CBC35C2F1A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62405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5586A-0788-4CE9-8C7E-ECF7F411605D}" type="datetimeFigureOut">
              <a:rPr lang="ko-KR" altLang="en-US" smtClean="0"/>
              <a:t>2022-06-13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34614-5B10-4E92-9BD9-CBC35C2F1A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873507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5586A-0788-4CE9-8C7E-ECF7F411605D}" type="datetimeFigureOut">
              <a:rPr lang="ko-KR" altLang="en-US" smtClean="0"/>
              <a:t>2022-06-13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34614-5B10-4E92-9BD9-CBC35C2F1A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32997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5586A-0788-4CE9-8C7E-ECF7F411605D}" type="datetimeFigureOut">
              <a:rPr lang="ko-KR" altLang="en-US" smtClean="0"/>
              <a:t>2022-06-13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34614-5B10-4E92-9BD9-CBC35C2F1A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28276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5586A-0788-4CE9-8C7E-ECF7F411605D}" type="datetimeFigureOut">
              <a:rPr lang="ko-KR" altLang="en-US" smtClean="0"/>
              <a:t>2022-06-13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34614-5B10-4E92-9BD9-CBC35C2F1A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890429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5586A-0788-4CE9-8C7E-ECF7F411605D}" type="datetimeFigureOut">
              <a:rPr lang="ko-KR" altLang="en-US" smtClean="0"/>
              <a:t>2022-06-13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34614-5B10-4E92-9BD9-CBC35C2F1A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937334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5586A-0788-4CE9-8C7E-ECF7F411605D}" type="datetimeFigureOut">
              <a:rPr lang="ko-KR" altLang="en-US" smtClean="0"/>
              <a:t>2022-06-13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34614-5B10-4E92-9BD9-CBC35C2F1A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817647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5586A-0788-4CE9-8C7E-ECF7F411605D}" type="datetimeFigureOut">
              <a:rPr lang="ko-KR" altLang="en-US" smtClean="0"/>
              <a:t>2022-06-13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34614-5B10-4E92-9BD9-CBC35C2F1A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48959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D091E2-9B0C-407E-832F-017748A8BC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2F375B1-E11E-463F-A85A-A15EA0724C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B0EBDBC-F936-4D1D-B5B1-55C1A72F00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D3E93F-C4F0-4B99-BACA-123746FBDB18}" type="datetimeFigureOut">
              <a:rPr lang="ko-KR" altLang="en-US" smtClean="0"/>
              <a:t>2022-06-13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B4F0423-314E-4A66-8241-01D9F765FD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16F3987-0644-4892-8756-86DFF56ABD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05128-40F1-4A41-A344-179323D779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061035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5586A-0788-4CE9-8C7E-ECF7F411605D}" type="datetimeFigureOut">
              <a:rPr lang="ko-KR" altLang="en-US" smtClean="0"/>
              <a:t>2022-06-13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34614-5B10-4E92-9BD9-CBC35C2F1A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678376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5586A-0788-4CE9-8C7E-ECF7F411605D}" type="datetimeFigureOut">
              <a:rPr lang="ko-KR" altLang="en-US" smtClean="0"/>
              <a:t>2022-06-13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34614-5B10-4E92-9BD9-CBC35C2F1A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2272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5586A-0788-4CE9-8C7E-ECF7F411605D}" type="datetimeFigureOut">
              <a:rPr lang="ko-KR" altLang="en-US" smtClean="0"/>
              <a:t>2022-06-13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34614-5B10-4E92-9BD9-CBC35C2F1A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57732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7B1606-44E2-4ADC-9965-5CD1F75C93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378E983-F481-4B3D-8317-B1F7727938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87F9EF0-A144-4C49-A38D-FD518E7413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D3E93F-C4F0-4B99-BACA-123746FBDB18}" type="datetimeFigureOut">
              <a:rPr lang="ko-KR" altLang="en-US" smtClean="0"/>
              <a:t>2022-06-13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C202A0F-DD35-4C90-A542-997062897B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C595BCD-B6E1-4F8E-AAAB-96C7770BE9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05128-40F1-4A41-A344-179323D779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87419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727C28-67B1-4E96-B5FC-3D956E07F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5EE2038-8CE7-47E4-9194-5D5B8342EE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0913A7D-8E2E-4D70-8C55-B2B7126F98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7789DA0-50F1-4C6A-AEB6-C47BA52A27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D3E93F-C4F0-4B99-BACA-123746FBDB18}" type="datetimeFigureOut">
              <a:rPr lang="ko-KR" altLang="en-US" smtClean="0"/>
              <a:t>2022-06-13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5A053EC-9445-413D-8014-8899BCC46F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B1F7E37-572B-47B7-A722-1F11F0A6B4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05128-40F1-4A41-A344-179323D779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21912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987BEE-5E59-4880-83DB-3E89AA7D4B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8DFF9BE-3EC4-4526-83A2-50F66827BD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6283D92-D0BC-4441-943F-96B5D18410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7E93DA5-FC13-4859-ADFA-E05D98667C1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F20189C-8E9F-4F4D-81BB-BE7B51F1B2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9087235-2025-41D2-8493-9F03E992C9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D3E93F-C4F0-4B99-BACA-123746FBDB18}" type="datetimeFigureOut">
              <a:rPr lang="ko-KR" altLang="en-US" smtClean="0"/>
              <a:t>2022-06-13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D80A743-6260-4917-A3D9-4E962B720B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9B41985-FD78-4123-9540-636F8E856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05128-40F1-4A41-A344-179323D779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43460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877711-1B5B-4431-8000-E53EE65509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0D55E84-1C7F-4991-97ED-F5ECC85C5C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D3E93F-C4F0-4B99-BACA-123746FBDB18}" type="datetimeFigureOut">
              <a:rPr lang="ko-KR" altLang="en-US" smtClean="0"/>
              <a:t>2022-06-13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4707070-25EE-4CDF-B287-C0CD0BC0F7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2CF1B03-D2E3-4438-B15D-8237A7B458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05128-40F1-4A41-A344-179323D779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15581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62D9063-E687-475B-9AA4-E43CF5D1F3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D3E93F-C4F0-4B99-BACA-123746FBDB18}" type="datetimeFigureOut">
              <a:rPr lang="ko-KR" altLang="en-US" smtClean="0"/>
              <a:t>2022-06-13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1204D96-A2EF-4A53-83A8-9EC0451A49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214D040-4446-446D-B08D-F03BDF7A23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05128-40F1-4A41-A344-179323D779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65179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C495F5-92C1-46E3-879A-77C47A22B5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95155CA-9C66-4219-B3CB-350F86929B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371F725-9E4F-4AFE-9DEF-091A09D8CD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A84C667-5C60-4525-80E6-051F2D3A0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D3E93F-C4F0-4B99-BACA-123746FBDB18}" type="datetimeFigureOut">
              <a:rPr lang="ko-KR" altLang="en-US" smtClean="0"/>
              <a:t>2022-06-13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FEB4C01-F198-43CA-9C70-8CDE8C6707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FD2A88B-351B-4AB2-A2D6-7958E919AE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05128-40F1-4A41-A344-179323D779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75402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6E8FC0-DFD8-406A-B9BA-AF7F18E32B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175C51D-2F81-475E-9DB2-1B4D29D4412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8058A66-F948-4482-B119-03D3BB5EAE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CBF0421-2871-4DC1-96EE-E20A1CF989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D3E93F-C4F0-4B99-BACA-123746FBDB18}" type="datetimeFigureOut">
              <a:rPr lang="ko-KR" altLang="en-US" smtClean="0"/>
              <a:t>2022-06-13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37080B2-D171-4E88-8B30-BB6A1EC60F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B67EACA-372F-4452-A88A-3E82F9E0E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05128-40F1-4A41-A344-179323D779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48541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517FB5F-4E75-4EA4-BA09-CE285CA3FF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0B827BA-0789-4708-8564-EF3916813E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C94B651-E7CB-48D2-851D-53D1AE1B69C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D3E93F-C4F0-4B99-BACA-123746FBDB18}" type="datetimeFigureOut">
              <a:rPr lang="ko-KR" altLang="en-US" smtClean="0"/>
              <a:t>2022-06-13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2948B18-487A-48AC-BD98-75D0DE99AD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DC83512-8498-4840-99DE-25C44D073A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D05128-40F1-4A41-A344-179323D779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19301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75586A-0788-4CE9-8C7E-ECF7F411605D}" type="datetimeFigureOut">
              <a:rPr lang="ko-KR" altLang="en-US" smtClean="0"/>
              <a:t>2022-06-13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A34614-5B10-4E92-9BD9-CBC35C2F1A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71017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microsoft.com/office/2007/relationships/media" Target="../media/media13.m4a"/><Relationship Id="rId7" Type="http://schemas.openxmlformats.org/officeDocument/2006/relationships/image" Target="../media/image19.png"/><Relationship Id="rId2" Type="http://schemas.microsoft.com/office/2007/relationships/media" Target="../media/media12.mkv"/><Relationship Id="rId1" Type="http://schemas.openxmlformats.org/officeDocument/2006/relationships/video" Target="NULL" TargetMode="External"/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12.xml"/><Relationship Id="rId10" Type="http://schemas.openxmlformats.org/officeDocument/2006/relationships/image" Target="../media/image1.png"/><Relationship Id="rId4" Type="http://schemas.openxmlformats.org/officeDocument/2006/relationships/audio" Target="../media/media13.m4a"/><Relationship Id="rId9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microsoft.com/office/2007/relationships/media" Target="../media/media15.m4a"/><Relationship Id="rId7" Type="http://schemas.openxmlformats.org/officeDocument/2006/relationships/image" Target="../media/image22.png"/><Relationship Id="rId2" Type="http://schemas.microsoft.com/office/2007/relationships/media" Target="../media/media14.mkv"/><Relationship Id="rId1" Type="http://schemas.openxmlformats.org/officeDocument/2006/relationships/video" Target="NULL" TargetMode="External"/><Relationship Id="rId6" Type="http://schemas.openxmlformats.org/officeDocument/2006/relationships/notesSlide" Target="../notesSlides/notesSlide11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12.xml"/><Relationship Id="rId10" Type="http://schemas.openxmlformats.org/officeDocument/2006/relationships/image" Target="../media/image25.png"/><Relationship Id="rId4" Type="http://schemas.openxmlformats.org/officeDocument/2006/relationships/audio" Target="../media/media15.m4a"/><Relationship Id="rId9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18" Type="http://schemas.openxmlformats.org/officeDocument/2006/relationships/image" Target="../media/image38.png"/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17" Type="http://schemas.openxmlformats.org/officeDocument/2006/relationships/image" Target="../media/image37.png"/><Relationship Id="rId2" Type="http://schemas.openxmlformats.org/officeDocument/2006/relationships/audio" Target="../media/media16.m4a"/><Relationship Id="rId16" Type="http://schemas.openxmlformats.org/officeDocument/2006/relationships/image" Target="../media/image1.png"/><Relationship Id="rId1" Type="http://schemas.microsoft.com/office/2007/relationships/media" Target="../media/media16.m4a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5" Type="http://schemas.openxmlformats.org/officeDocument/2006/relationships/image" Target="../media/image36.png"/><Relationship Id="rId10" Type="http://schemas.openxmlformats.org/officeDocument/2006/relationships/image" Target="../media/image31.png"/><Relationship Id="rId4" Type="http://schemas.openxmlformats.org/officeDocument/2006/relationships/notesSlide" Target="../notesSlides/notesSlide12.xml"/><Relationship Id="rId9" Type="http://schemas.openxmlformats.org/officeDocument/2006/relationships/image" Target="../media/image30.png"/><Relationship Id="rId1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41.png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10" Type="http://schemas.openxmlformats.org/officeDocument/2006/relationships/image" Target="../media/image43.png"/><Relationship Id="rId4" Type="http://schemas.openxmlformats.org/officeDocument/2006/relationships/notesSlide" Target="../notesSlides/notesSlide13.xml"/><Relationship Id="rId9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microsoft.com/office/2007/relationships/media" Target="../media/media19.mkv"/><Relationship Id="rId7" Type="http://schemas.openxmlformats.org/officeDocument/2006/relationships/notesSlide" Target="../notesSlides/notesSlide14.xml"/><Relationship Id="rId2" Type="http://schemas.microsoft.com/office/2007/relationships/media" Target="../media/media18.mkv"/><Relationship Id="rId1" Type="http://schemas.openxmlformats.org/officeDocument/2006/relationships/video" Target="NULL" TargetMode="External"/><Relationship Id="rId6" Type="http://schemas.openxmlformats.org/officeDocument/2006/relationships/slideLayout" Target="../slideLayouts/slideLayout12.xml"/><Relationship Id="rId5" Type="http://schemas.openxmlformats.org/officeDocument/2006/relationships/audio" Target="../media/media20.m4a"/><Relationship Id="rId4" Type="http://schemas.microsoft.com/office/2007/relationships/media" Target="../media/media20.m4a"/><Relationship Id="rId9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media" Target="../media/media4.m4a"/><Relationship Id="rId7" Type="http://schemas.openxmlformats.org/officeDocument/2006/relationships/image" Target="../media/image2.png"/><Relationship Id="rId2" Type="http://schemas.microsoft.com/office/2007/relationships/media" Target="../media/media3.mp4"/><Relationship Id="rId1" Type="http://schemas.openxmlformats.org/officeDocument/2006/relationships/video" Target="NULL" TargetMode="External"/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12.xml"/><Relationship Id="rId4" Type="http://schemas.openxmlformats.org/officeDocument/2006/relationships/audio" Target="../media/media4.m4a"/><Relationship Id="rId9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6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1.png"/><Relationship Id="rId4" Type="http://schemas.openxmlformats.org/officeDocument/2006/relationships/notesSlide" Target="../notesSlides/notesSlide5.xml"/><Relationship Id="rId9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11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1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17.pn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video" Target="NULL" TargetMode="External"/><Relationship Id="rId7" Type="http://schemas.openxmlformats.org/officeDocument/2006/relationships/image" Target="../media/image1.pn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12.xml"/><Relationship Id="rId4" Type="http://schemas.microsoft.com/office/2007/relationships/media" Target="../media/media11.mkv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70035" y="4031197"/>
            <a:ext cx="2542683" cy="14388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2000" dirty="0" err="1">
                <a:solidFill>
                  <a:prstClr val="white">
                    <a:lumMod val="85000"/>
                  </a:prstClr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컴퓨터소프트웨어공학과</a:t>
            </a:r>
            <a:endParaRPr lang="en-US" altLang="ko-KR" sz="2000" dirty="0">
              <a:solidFill>
                <a:prstClr val="white">
                  <a:lumMod val="85000"/>
                </a:prstClr>
              </a:solidFill>
              <a:latin typeface="넥슨 풋볼고딕 L" panose="020B0303000000000000" pitchFamily="34" charset="-127"/>
              <a:ea typeface="넥슨 풋볼고딕 L" panose="020B0303000000000000" pitchFamily="34" charset="-127"/>
            </a:endParaRPr>
          </a:p>
          <a:p>
            <a:pPr algn="r">
              <a:lnSpc>
                <a:spcPct val="150000"/>
              </a:lnSpc>
            </a:pPr>
            <a:r>
              <a:rPr lang="en-US" altLang="ko-KR" sz="2000" dirty="0">
                <a:solidFill>
                  <a:prstClr val="white">
                    <a:lumMod val="85000"/>
                  </a:prstClr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20212160</a:t>
            </a:r>
          </a:p>
          <a:p>
            <a:pPr algn="r">
              <a:lnSpc>
                <a:spcPct val="150000"/>
              </a:lnSpc>
            </a:pPr>
            <a:r>
              <a:rPr lang="ko-KR" altLang="en-US" sz="2000" dirty="0">
                <a:solidFill>
                  <a:prstClr val="white">
                    <a:lumMod val="85000"/>
                  </a:prstClr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최희선</a:t>
            </a:r>
            <a:endParaRPr lang="en-US" altLang="ko-KR" sz="2000" dirty="0">
              <a:solidFill>
                <a:prstClr val="white">
                  <a:lumMod val="85000"/>
                </a:prstClr>
              </a:solidFill>
              <a:latin typeface="넥슨 풋볼고딕 L" panose="020B0303000000000000" pitchFamily="34" charset="-127"/>
              <a:ea typeface="넥슨 풋볼고딕 L" panose="020B0303000000000000" pitchFamily="34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-1" y="6093296"/>
            <a:ext cx="12192001" cy="76470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넥슨 풋볼고딕 L" panose="020B0303000000000000" pitchFamily="34" charset="-127"/>
              <a:ea typeface="넥슨 풋볼고딕 L" panose="020B0303000000000000" pitchFamily="34" charset="-127"/>
            </a:endParaRPr>
          </a:p>
        </p:txBody>
      </p:sp>
      <p:cxnSp>
        <p:nvCxnSpPr>
          <p:cNvPr id="9" name="직선 연결선 8"/>
          <p:cNvCxnSpPr>
            <a:cxnSpLocks/>
          </p:cNvCxnSpPr>
          <p:nvPr/>
        </p:nvCxnSpPr>
        <p:spPr>
          <a:xfrm>
            <a:off x="2243572" y="3595874"/>
            <a:ext cx="7704856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오각형 10"/>
          <p:cNvSpPr/>
          <p:nvPr/>
        </p:nvSpPr>
        <p:spPr>
          <a:xfrm rot="5400000">
            <a:off x="10880426" y="0"/>
            <a:ext cx="720000" cy="720000"/>
          </a:xfrm>
          <a:prstGeom prst="homePlat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넥슨 풋볼고딕 L" panose="020B0303000000000000" pitchFamily="34" charset="-127"/>
              <a:ea typeface="넥슨 풋볼고딕 L" panose="020B0303000000000000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D9E2454-C3B2-4330-BDD5-FC8BCCE63A77}"/>
              </a:ext>
            </a:extLst>
          </p:cNvPr>
          <p:cNvSpPr txBox="1"/>
          <p:nvPr/>
        </p:nvSpPr>
        <p:spPr>
          <a:xfrm>
            <a:off x="2856761" y="1837113"/>
            <a:ext cx="590134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>
                <a:solidFill>
                  <a:prstClr val="white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파이썬 프로그래밍</a:t>
            </a:r>
            <a:endParaRPr lang="en-US" altLang="ko-KR" sz="4000" dirty="0">
              <a:solidFill>
                <a:prstClr val="white"/>
              </a:solidFill>
              <a:latin typeface="넥슨 풋볼고딕 L" panose="020B0303000000000000" pitchFamily="34" charset="-127"/>
              <a:ea typeface="넥슨 풋볼고딕 L" panose="020B0303000000000000" pitchFamily="34" charset="-127"/>
            </a:endParaRPr>
          </a:p>
          <a:p>
            <a:pPr algn="ctr"/>
            <a:r>
              <a:rPr lang="ko-KR" altLang="en-US" sz="4000" dirty="0">
                <a:solidFill>
                  <a:prstClr val="white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프로젝트</a:t>
            </a:r>
            <a:endParaRPr lang="en-US" altLang="ko-KR" sz="1400" dirty="0">
              <a:solidFill>
                <a:prstClr val="white"/>
              </a:solidFill>
              <a:latin typeface="넥슨 풋볼고딕 L" panose="020B0303000000000000" pitchFamily="34" charset="-127"/>
              <a:ea typeface="넥슨 풋볼고딕 L" panose="020B0303000000000000" pitchFamily="34" charset="-127"/>
            </a:endParaRPr>
          </a:p>
        </p:txBody>
      </p:sp>
      <p:pic>
        <p:nvPicPr>
          <p:cNvPr id="3" name="1">
            <a:hlinkClick r:id="" action="ppaction://media"/>
            <a:extLst>
              <a:ext uri="{FF2B5EF4-FFF2-40B4-BE49-F238E27FC236}">
                <a16:creationId xmlns:a16="http://schemas.microsoft.com/office/drawing/2014/main" id="{D1C86F87-E136-3B5F-1046-D24F781DC82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41760" y="617084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1671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946"/>
    </mc:Choice>
    <mc:Fallback>
      <p:transition spd="slow" advTm="129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74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03673" y="553457"/>
            <a:ext cx="48429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게임 중 </a:t>
            </a:r>
            <a:r>
              <a:rPr lang="en-US" altLang="ko-KR" sz="4400" dirty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3</a:t>
            </a:r>
            <a:r>
              <a:rPr lang="ko-KR" altLang="en-US" sz="4400" dirty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초 </a:t>
            </a:r>
            <a:r>
              <a:rPr lang="ko-KR" altLang="en-US" sz="4400" dirty="0" err="1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퍼즈</a:t>
            </a:r>
            <a:r>
              <a:rPr lang="ko-KR" altLang="en-US" sz="4400" dirty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 추가</a:t>
            </a:r>
            <a:endParaRPr lang="en-US" altLang="ko-KR" sz="4400" dirty="0">
              <a:latin typeface="넥슨 풋볼고딕 L" panose="020B0303000000000000" pitchFamily="34" charset="-127"/>
              <a:ea typeface="넥슨 풋볼고딕 L" panose="020B0303000000000000" pitchFamily="34" charset="-127"/>
            </a:endParaRPr>
          </a:p>
        </p:txBody>
      </p:sp>
      <p:sp>
        <p:nvSpPr>
          <p:cNvPr id="10" name="오각형 23">
            <a:extLst>
              <a:ext uri="{FF2B5EF4-FFF2-40B4-BE49-F238E27FC236}">
                <a16:creationId xmlns:a16="http://schemas.microsoft.com/office/drawing/2014/main" id="{81F91D83-9A3A-4DAD-9D95-0BA20EAE125D}"/>
              </a:ext>
            </a:extLst>
          </p:cNvPr>
          <p:cNvSpPr/>
          <p:nvPr/>
        </p:nvSpPr>
        <p:spPr>
          <a:xfrm rot="5400000">
            <a:off x="10892122" y="0"/>
            <a:ext cx="720000" cy="720000"/>
          </a:xfrm>
          <a:prstGeom prst="homePlat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넥슨 풋볼고딕 L" panose="020B0303000000000000" pitchFamily="34" charset="-127"/>
              <a:ea typeface="넥슨 풋볼고딕 L" panose="020B0303000000000000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7476E5B-3F67-8287-9487-627B14C300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5295" y="2055145"/>
            <a:ext cx="5849166" cy="140989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8AEEBB7-FFA0-7874-D4D6-CACDE25DF6F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5295" y="4097906"/>
            <a:ext cx="2800741" cy="1743318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D4D8B32E-96D4-6DB5-4992-9C3E15E25577}"/>
              </a:ext>
            </a:extLst>
          </p:cNvPr>
          <p:cNvSpPr/>
          <p:nvPr/>
        </p:nvSpPr>
        <p:spPr>
          <a:xfrm>
            <a:off x="1421296" y="5138530"/>
            <a:ext cx="2284740" cy="70269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2022-06-13 02-20-42">
            <a:hlinkClick r:id="" action="ppaction://media"/>
            <a:extLst>
              <a:ext uri="{FF2B5EF4-FFF2-40B4-BE49-F238E27FC236}">
                <a16:creationId xmlns:a16="http://schemas.microsoft.com/office/drawing/2014/main" id="{E5FE1E14-11F4-587F-34EC-78E713A8B7AB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660" end="4130"/>
                </p14:media>
              </p:ext>
            </p:extLst>
          </p:nvPr>
        </p:nvPicPr>
        <p:blipFill rotWithShape="1">
          <a:blip r:embed="rId9"/>
          <a:srcRect l="15734" r="15462"/>
          <a:stretch>
            <a:fillRect/>
          </a:stretch>
        </p:blipFill>
        <p:spPr>
          <a:xfrm>
            <a:off x="7003897" y="1743318"/>
            <a:ext cx="5012511" cy="4097906"/>
          </a:xfrm>
          <a:prstGeom prst="rect">
            <a:avLst/>
          </a:prstGeom>
        </p:spPr>
      </p:pic>
      <p:pic>
        <p:nvPicPr>
          <p:cNvPr id="12" name="13">
            <a:hlinkClick r:id="" action="ppaction://media"/>
            <a:extLst>
              <a:ext uri="{FF2B5EF4-FFF2-40B4-BE49-F238E27FC236}">
                <a16:creationId xmlns:a16="http://schemas.microsoft.com/office/drawing/2014/main" id="{7CBBC01A-DE08-1F7A-3A5A-89CD7E1F7F34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467768" y="616204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7353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532"/>
    </mc:Choice>
    <mc:Fallback>
      <p:transition spd="slow" advTm="255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532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4777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27273">
                <p:cTn id="11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audio>
              <p:cMediaNode vol="8000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03673" y="553457"/>
            <a:ext cx="955178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일반모드 </a:t>
            </a:r>
            <a:r>
              <a:rPr lang="ko-KR" altLang="en-US" sz="4400" dirty="0" err="1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클리어시</a:t>
            </a:r>
            <a:r>
              <a:rPr lang="ko-KR" altLang="en-US" sz="4400" dirty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 </a:t>
            </a:r>
            <a:r>
              <a:rPr lang="en-US" altLang="ko-KR" sz="4400" dirty="0" err="1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tkinter</a:t>
            </a:r>
            <a:r>
              <a:rPr lang="ko-KR" altLang="en-US" sz="4400" dirty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창 보이도록 추가</a:t>
            </a:r>
            <a:endParaRPr lang="en-US" altLang="ko-KR" sz="4400" dirty="0">
              <a:latin typeface="넥슨 풋볼고딕 L" panose="020B0303000000000000" pitchFamily="34" charset="-127"/>
              <a:ea typeface="넥슨 풋볼고딕 L" panose="020B0303000000000000" pitchFamily="34" charset="-127"/>
            </a:endParaRPr>
          </a:p>
        </p:txBody>
      </p:sp>
      <p:sp>
        <p:nvSpPr>
          <p:cNvPr id="10" name="오각형 23">
            <a:extLst>
              <a:ext uri="{FF2B5EF4-FFF2-40B4-BE49-F238E27FC236}">
                <a16:creationId xmlns:a16="http://schemas.microsoft.com/office/drawing/2014/main" id="{81F91D83-9A3A-4DAD-9D95-0BA20EAE125D}"/>
              </a:ext>
            </a:extLst>
          </p:cNvPr>
          <p:cNvSpPr/>
          <p:nvPr/>
        </p:nvSpPr>
        <p:spPr>
          <a:xfrm rot="5400000">
            <a:off x="10892122" y="0"/>
            <a:ext cx="720000" cy="720000"/>
          </a:xfrm>
          <a:prstGeom prst="homePlat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넥슨 풋볼고딕 L" panose="020B0303000000000000" pitchFamily="34" charset="-127"/>
              <a:ea typeface="넥슨 풋볼고딕 L" panose="020B0303000000000000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00BF18B-6204-087D-4084-424668ED371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7890" y="1586926"/>
            <a:ext cx="1667108" cy="30484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F64C289-E13E-4D14-B0E2-63A8740A5D2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7890" y="2155797"/>
            <a:ext cx="5220429" cy="245779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680B13D-F665-4A72-7A83-57CC510D73F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07890" y="4913699"/>
            <a:ext cx="2705478" cy="1390844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C1DF7A38-1F47-D1C9-4983-00244D233AC7}"/>
              </a:ext>
            </a:extLst>
          </p:cNvPr>
          <p:cNvSpPr/>
          <p:nvPr/>
        </p:nvSpPr>
        <p:spPr>
          <a:xfrm>
            <a:off x="1351540" y="5882558"/>
            <a:ext cx="1202818" cy="2101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2022-06-13 02-03-24">
            <a:hlinkClick r:id="" action="ppaction://media"/>
            <a:extLst>
              <a:ext uri="{FF2B5EF4-FFF2-40B4-BE49-F238E27FC236}">
                <a16:creationId xmlns:a16="http://schemas.microsoft.com/office/drawing/2014/main" id="{499F8B56-5853-32D9-11CB-992D59D2EBAC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5489" end="6018"/>
                </p14:media>
              </p:ext>
            </p:extLst>
          </p:nvPr>
        </p:nvPicPr>
        <p:blipFill rotWithShape="1">
          <a:blip r:embed="rId10"/>
          <a:srcRect l="15265" r="15846"/>
          <a:stretch>
            <a:fillRect/>
          </a:stretch>
        </p:blipFill>
        <p:spPr>
          <a:xfrm>
            <a:off x="6640543" y="1962275"/>
            <a:ext cx="4929810" cy="4025348"/>
          </a:xfrm>
          <a:prstGeom prst="rect">
            <a:avLst/>
          </a:prstGeom>
        </p:spPr>
      </p:pic>
      <p:pic>
        <p:nvPicPr>
          <p:cNvPr id="19" name="9">
            <a:hlinkClick r:id="" action="ppaction://media"/>
            <a:extLst>
              <a:ext uri="{FF2B5EF4-FFF2-40B4-BE49-F238E27FC236}">
                <a16:creationId xmlns:a16="http://schemas.microsoft.com/office/drawing/2014/main" id="{42A69BE2-8416-2D10-3D69-17B657783CCE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1450320" y="610792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3526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839"/>
    </mc:Choice>
    <mc:Fallback>
      <p:transition spd="slow" advTm="228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129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7310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21212">
                <p:cTn id="11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audio>
              <p:cMediaNode vol="8000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03673" y="553457"/>
            <a:ext cx="316304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하드모드 추가</a:t>
            </a:r>
            <a:endParaRPr lang="en-US" altLang="ko-KR" sz="4400" dirty="0">
              <a:latin typeface="넥슨 풋볼고딕 L" panose="020B0303000000000000" pitchFamily="34" charset="-127"/>
              <a:ea typeface="넥슨 풋볼고딕 L" panose="020B0303000000000000" pitchFamily="34" charset="-127"/>
            </a:endParaRPr>
          </a:p>
        </p:txBody>
      </p:sp>
      <p:sp>
        <p:nvSpPr>
          <p:cNvPr id="10" name="오각형 23">
            <a:extLst>
              <a:ext uri="{FF2B5EF4-FFF2-40B4-BE49-F238E27FC236}">
                <a16:creationId xmlns:a16="http://schemas.microsoft.com/office/drawing/2014/main" id="{81F91D83-9A3A-4DAD-9D95-0BA20EAE125D}"/>
              </a:ext>
            </a:extLst>
          </p:cNvPr>
          <p:cNvSpPr/>
          <p:nvPr/>
        </p:nvSpPr>
        <p:spPr>
          <a:xfrm rot="5400000">
            <a:off x="10892122" y="0"/>
            <a:ext cx="720000" cy="720000"/>
          </a:xfrm>
          <a:prstGeom prst="homePlat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넥슨 풋볼고딕 L" panose="020B0303000000000000" pitchFamily="34" charset="-127"/>
              <a:ea typeface="넥슨 풋볼고딕 L" panose="020B0303000000000000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9A7D820-4A06-2709-6E92-2B962C360F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1033" y="4824016"/>
            <a:ext cx="1505160" cy="47631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2B605BD-7DD4-1A02-5504-FD6CC324F1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13759" y="4824016"/>
            <a:ext cx="1505160" cy="51442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5C8EC1D-B98E-5D9A-F4CB-5D0BDD039B6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0204" y="5834726"/>
            <a:ext cx="2267266" cy="58110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566108F-35B8-5848-403B-6273058345D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1033" y="5834726"/>
            <a:ext cx="2152950" cy="54300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AC0542C-479F-7D91-5A9A-CB01E597522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1033" y="3852077"/>
            <a:ext cx="2438740" cy="59063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F310974B-5BFB-B65B-F218-9656AB92ED8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00367" y="3852077"/>
            <a:ext cx="2457793" cy="619211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CD58734A-BA1B-53E1-7EC2-31D75D05841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127314" y="2086341"/>
            <a:ext cx="1438476" cy="371527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CC3F4E53-CB22-DF75-F749-B49661D3E70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113759" y="1551366"/>
            <a:ext cx="1257475" cy="323895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7176257E-FCF1-C7EC-60A9-BFB2FE382E7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710883" y="1543945"/>
            <a:ext cx="1143160" cy="228632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67E58110-5F8B-8353-7ABA-DB2720958EF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710883" y="1911620"/>
            <a:ext cx="3105583" cy="4477375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8977DCF5-746B-06F6-3B18-562E73A691B8}"/>
              </a:ext>
            </a:extLst>
          </p:cNvPr>
          <p:cNvSpPr/>
          <p:nvPr/>
        </p:nvSpPr>
        <p:spPr>
          <a:xfrm>
            <a:off x="6242657" y="3544909"/>
            <a:ext cx="2295940" cy="8404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CEED371E-FE57-4C9B-C601-2482BE8F97E9}"/>
              </a:ext>
            </a:extLst>
          </p:cNvPr>
          <p:cNvCxnSpPr/>
          <p:nvPr/>
        </p:nvCxnSpPr>
        <p:spPr>
          <a:xfrm>
            <a:off x="2646620" y="4160190"/>
            <a:ext cx="467139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EB648187-051C-AE95-4504-7DBA4AF08E51}"/>
              </a:ext>
            </a:extLst>
          </p:cNvPr>
          <p:cNvCxnSpPr/>
          <p:nvPr/>
        </p:nvCxnSpPr>
        <p:spPr>
          <a:xfrm>
            <a:off x="2172634" y="5077903"/>
            <a:ext cx="467139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2920F44E-7B46-02C6-6252-929394DBDE28}"/>
              </a:ext>
            </a:extLst>
          </p:cNvPr>
          <p:cNvCxnSpPr/>
          <p:nvPr/>
        </p:nvCxnSpPr>
        <p:spPr>
          <a:xfrm>
            <a:off x="2515755" y="6131451"/>
            <a:ext cx="467139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그림 31">
            <a:extLst>
              <a:ext uri="{FF2B5EF4-FFF2-40B4-BE49-F238E27FC236}">
                <a16:creationId xmlns:a16="http://schemas.microsoft.com/office/drawing/2014/main" id="{69660646-D71F-3AAF-7739-36F22E8FCDE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01033" y="2584616"/>
            <a:ext cx="4258269" cy="666843"/>
          </a:xfrm>
          <a:prstGeom prst="rect">
            <a:avLst/>
          </a:prstGeom>
        </p:spPr>
      </p:pic>
      <p:pic>
        <p:nvPicPr>
          <p:cNvPr id="34" name="10">
            <a:hlinkClick r:id="" action="ppaction://media"/>
            <a:extLst>
              <a:ext uri="{FF2B5EF4-FFF2-40B4-BE49-F238E27FC236}">
                <a16:creationId xmlns:a16="http://schemas.microsoft.com/office/drawing/2014/main" id="{0A501518-32E3-665A-3161-E3154C6BFB3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11353722" y="6135060"/>
            <a:ext cx="609600" cy="609600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07946B24-D93F-6717-C496-DD30127C0DA2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01033" y="3372402"/>
            <a:ext cx="4820323" cy="333422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D1CC4D1A-2433-EE20-B3ED-3BD1AA574F4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9721" y="2558049"/>
            <a:ext cx="3060733" cy="229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3222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523"/>
    </mc:Choice>
    <mc:Fallback>
      <p:transition spd="slow" advTm="325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886" fill="hold"/>
                                        <p:tgtEl>
                                          <p:spTgt spid="3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4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03673" y="553457"/>
            <a:ext cx="486383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공 크기마다 점수 추가</a:t>
            </a:r>
            <a:endParaRPr lang="en-US" altLang="ko-KR" sz="4400" dirty="0">
              <a:latin typeface="넥슨 풋볼고딕 L" panose="020B0303000000000000" pitchFamily="34" charset="-127"/>
              <a:ea typeface="넥슨 풋볼고딕 L" panose="020B0303000000000000" pitchFamily="34" charset="-127"/>
            </a:endParaRPr>
          </a:p>
        </p:txBody>
      </p:sp>
      <p:sp>
        <p:nvSpPr>
          <p:cNvPr id="10" name="오각형 23">
            <a:extLst>
              <a:ext uri="{FF2B5EF4-FFF2-40B4-BE49-F238E27FC236}">
                <a16:creationId xmlns:a16="http://schemas.microsoft.com/office/drawing/2014/main" id="{81F91D83-9A3A-4DAD-9D95-0BA20EAE125D}"/>
              </a:ext>
            </a:extLst>
          </p:cNvPr>
          <p:cNvSpPr/>
          <p:nvPr/>
        </p:nvSpPr>
        <p:spPr>
          <a:xfrm rot="5400000">
            <a:off x="10892122" y="0"/>
            <a:ext cx="720000" cy="720000"/>
          </a:xfrm>
          <a:prstGeom prst="homePlat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넥슨 풋볼고딕 L" panose="020B0303000000000000" pitchFamily="34" charset="-127"/>
              <a:ea typeface="넥슨 풋볼고딕 L" panose="020B0303000000000000" pitchFamily="34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D0EE5EB-8D4F-C20E-6696-C7212E93C0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878" y="3261778"/>
            <a:ext cx="4877481" cy="3439005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3E1A0581-1845-2D14-12E6-39A32FC340DB}"/>
              </a:ext>
            </a:extLst>
          </p:cNvPr>
          <p:cNvSpPr/>
          <p:nvPr/>
        </p:nvSpPr>
        <p:spPr>
          <a:xfrm>
            <a:off x="1162437" y="6021567"/>
            <a:ext cx="2196547" cy="46713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4EA1E030-DD49-F085-40D1-3B76EA0B47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67505" y="1482019"/>
            <a:ext cx="5655363" cy="147923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FA687EBC-FC9F-8899-3D41-CEF597DE65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9878" y="1931083"/>
            <a:ext cx="2229161" cy="58110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E9CF0CFA-9915-840C-3F0B-F90E2E16C29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42461" y="1931083"/>
            <a:ext cx="2314898" cy="666843"/>
          </a:xfrm>
          <a:prstGeom prst="rect">
            <a:avLst/>
          </a:prstGeom>
        </p:spPr>
      </p:pic>
      <p:pic>
        <p:nvPicPr>
          <p:cNvPr id="19" name="12">
            <a:hlinkClick r:id="" action="ppaction://media"/>
            <a:extLst>
              <a:ext uri="{FF2B5EF4-FFF2-40B4-BE49-F238E27FC236}">
                <a16:creationId xmlns:a16="http://schemas.microsoft.com/office/drawing/2014/main" id="{605BA6F7-6295-A3A6-D826-FC606C24B2E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514279" y="6091183"/>
            <a:ext cx="609600" cy="60960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1985E934-CB68-EF25-6925-2801638BC39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34643" y="3272342"/>
            <a:ext cx="4030086" cy="3271783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D08F0AC0-D76B-A5BA-BCAC-29FD2656F54F}"/>
              </a:ext>
            </a:extLst>
          </p:cNvPr>
          <p:cNvSpPr/>
          <p:nvPr/>
        </p:nvSpPr>
        <p:spPr>
          <a:xfrm>
            <a:off x="6734643" y="3663179"/>
            <a:ext cx="1444157" cy="28906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98228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698"/>
    </mc:Choice>
    <mc:Fallback>
      <p:transition spd="slow" advTm="306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437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03673" y="553457"/>
            <a:ext cx="111120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시연</a:t>
            </a:r>
            <a:endParaRPr lang="en-US" altLang="ko-KR" sz="4400" dirty="0">
              <a:latin typeface="넥슨 풋볼고딕 L" panose="020B0303000000000000" pitchFamily="34" charset="-127"/>
              <a:ea typeface="넥슨 풋볼고딕 L" panose="020B0303000000000000" pitchFamily="34" charset="-127"/>
            </a:endParaRPr>
          </a:p>
        </p:txBody>
      </p:sp>
      <p:sp>
        <p:nvSpPr>
          <p:cNvPr id="10" name="오각형 23">
            <a:extLst>
              <a:ext uri="{FF2B5EF4-FFF2-40B4-BE49-F238E27FC236}">
                <a16:creationId xmlns:a16="http://schemas.microsoft.com/office/drawing/2014/main" id="{81F91D83-9A3A-4DAD-9D95-0BA20EAE125D}"/>
              </a:ext>
            </a:extLst>
          </p:cNvPr>
          <p:cNvSpPr/>
          <p:nvPr/>
        </p:nvSpPr>
        <p:spPr>
          <a:xfrm rot="5400000">
            <a:off x="10892122" y="0"/>
            <a:ext cx="720000" cy="720000"/>
          </a:xfrm>
          <a:prstGeom prst="homePlat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넥슨 풋볼고딕 L" panose="020B0303000000000000" pitchFamily="34" charset="-127"/>
              <a:ea typeface="넥슨 풋볼고딕 L" panose="020B0303000000000000" pitchFamily="34" charset="-127"/>
            </a:endParaRPr>
          </a:p>
        </p:txBody>
      </p:sp>
      <p:pic>
        <p:nvPicPr>
          <p:cNvPr id="3" name="2022-06-13 02-22-58">
            <a:hlinkClick r:id="" action="ppaction://media"/>
            <a:extLst>
              <a:ext uri="{FF2B5EF4-FFF2-40B4-BE49-F238E27FC236}">
                <a16:creationId xmlns:a16="http://schemas.microsoft.com/office/drawing/2014/main" id="{8C61612C-5570-6F7E-18CB-54EC3A494548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884"/>
                </p14:media>
              </p:ext>
            </p:extLst>
          </p:nvPr>
        </p:nvPicPr>
        <p:blipFill rotWithShape="1">
          <a:blip r:embed="rId8"/>
          <a:srcRect l="15082" r="15544"/>
          <a:stretch>
            <a:fillRect/>
          </a:stretch>
        </p:blipFill>
        <p:spPr>
          <a:xfrm>
            <a:off x="1003673" y="1898373"/>
            <a:ext cx="4842014" cy="3925957"/>
          </a:xfrm>
          <a:prstGeom prst="rect">
            <a:avLst/>
          </a:prstGeom>
        </p:spPr>
      </p:pic>
      <p:pic>
        <p:nvPicPr>
          <p:cNvPr id="5" name="2022-06-13 02-23-27">
            <a:hlinkClick r:id="" action="ppaction://media"/>
            <a:extLst>
              <a:ext uri="{FF2B5EF4-FFF2-40B4-BE49-F238E27FC236}">
                <a16:creationId xmlns:a16="http://schemas.microsoft.com/office/drawing/2014/main" id="{C82AE5B1-F1B4-CBC8-D2CF-25D53D5884F3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3">
                  <p14:trim end="1082"/>
                </p14:media>
              </p:ext>
            </p:extLst>
          </p:nvPr>
        </p:nvPicPr>
        <p:blipFill rotWithShape="1">
          <a:blip r:embed="rId8"/>
          <a:srcRect l="15011" r="15346"/>
          <a:stretch>
            <a:fillRect/>
          </a:stretch>
        </p:blipFill>
        <p:spPr>
          <a:xfrm>
            <a:off x="6241773" y="1898372"/>
            <a:ext cx="4842014" cy="391085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8967359-DE39-4C46-6EEA-0F687ABDD732}"/>
              </a:ext>
            </a:extLst>
          </p:cNvPr>
          <p:cNvSpPr txBox="1"/>
          <p:nvPr/>
        </p:nvSpPr>
        <p:spPr>
          <a:xfrm>
            <a:off x="2712720" y="6030473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일반모드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5AB28C2-9D36-E8AE-4606-17B2BA116681}"/>
              </a:ext>
            </a:extLst>
          </p:cNvPr>
          <p:cNvSpPr txBox="1"/>
          <p:nvPr/>
        </p:nvSpPr>
        <p:spPr>
          <a:xfrm>
            <a:off x="8184123" y="6030473"/>
            <a:ext cx="957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하드모드</a:t>
            </a:r>
          </a:p>
        </p:txBody>
      </p:sp>
      <p:pic>
        <p:nvPicPr>
          <p:cNvPr id="13" name="13">
            <a:hlinkClick r:id="" action="ppaction://media"/>
            <a:extLst>
              <a:ext uri="{FF2B5EF4-FFF2-40B4-BE49-F238E27FC236}">
                <a16:creationId xmlns:a16="http://schemas.microsoft.com/office/drawing/2014/main" id="{424B9031-90F0-016D-7A9D-FC07D6C252E8}"/>
              </a:ext>
            </a:extLst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399520" y="609500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3020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229"/>
    </mc:Choice>
    <mc:Fallback>
      <p:transition spd="slow" advTm="102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550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146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1466"/>
                            </p:stCondLst>
                            <p:childTnLst>
                              <p:par>
                                <p:cTn id="12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" dur="1915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31818">
                <p:cTn id="14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21212">
                <p:cTn id="20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21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2" fill="hold">
                      <p:stCondLst>
                        <p:cond delay="0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5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2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4859924" y="3075057"/>
            <a:ext cx="24721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4000" dirty="0">
                <a:solidFill>
                  <a:schemeClr val="bg1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감사합니다</a:t>
            </a:r>
            <a:r>
              <a:rPr lang="en-US" altLang="ko-KR" sz="4000" dirty="0">
                <a:solidFill>
                  <a:schemeClr val="bg1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.</a:t>
            </a:r>
          </a:p>
        </p:txBody>
      </p:sp>
      <p:cxnSp>
        <p:nvCxnSpPr>
          <p:cNvPr id="11" name="직선 연결선 10"/>
          <p:cNvCxnSpPr/>
          <p:nvPr/>
        </p:nvCxnSpPr>
        <p:spPr>
          <a:xfrm>
            <a:off x="2243572" y="6093296"/>
            <a:ext cx="7704856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오각형 10">
            <a:extLst>
              <a:ext uri="{FF2B5EF4-FFF2-40B4-BE49-F238E27FC236}">
                <a16:creationId xmlns:a16="http://schemas.microsoft.com/office/drawing/2014/main" id="{AC5F8521-8BB3-4E5A-A60C-26FB8A3D6A2C}"/>
              </a:ext>
            </a:extLst>
          </p:cNvPr>
          <p:cNvSpPr/>
          <p:nvPr/>
        </p:nvSpPr>
        <p:spPr>
          <a:xfrm rot="5400000">
            <a:off x="10880426" y="0"/>
            <a:ext cx="720000" cy="720000"/>
          </a:xfrm>
          <a:prstGeom prst="homePlat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넥슨 풋볼고딕 L" panose="020B0303000000000000" pitchFamily="34" charset="-127"/>
              <a:ea typeface="넥슨 풋볼고딕 L" panose="020B0303000000000000" pitchFamily="34" charset="-127"/>
            </a:endParaRPr>
          </a:p>
        </p:txBody>
      </p:sp>
      <p:pic>
        <p:nvPicPr>
          <p:cNvPr id="2" name="15">
            <a:hlinkClick r:id="" action="ppaction://media"/>
            <a:extLst>
              <a:ext uri="{FF2B5EF4-FFF2-40B4-BE49-F238E27FC236}">
                <a16:creationId xmlns:a16="http://schemas.microsoft.com/office/drawing/2014/main" id="{0BD871D0-BA00-99F5-F1A3-16C057BCC79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40160" y="609329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4949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514"/>
    </mc:Choice>
    <mc:Fallback>
      <p:transition spd="slow" advTm="65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1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03673" y="553457"/>
            <a:ext cx="276229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prstClr val="black">
                    <a:lumMod val="75000"/>
                    <a:lumOff val="25000"/>
                  </a:prstClr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CONTENTS</a:t>
            </a:r>
          </a:p>
        </p:txBody>
      </p:sp>
      <p:sp>
        <p:nvSpPr>
          <p:cNvPr id="10" name="오각형 23">
            <a:extLst>
              <a:ext uri="{FF2B5EF4-FFF2-40B4-BE49-F238E27FC236}">
                <a16:creationId xmlns:a16="http://schemas.microsoft.com/office/drawing/2014/main" id="{81F91D83-9A3A-4DAD-9D95-0BA20EAE125D}"/>
              </a:ext>
            </a:extLst>
          </p:cNvPr>
          <p:cNvSpPr/>
          <p:nvPr/>
        </p:nvSpPr>
        <p:spPr>
          <a:xfrm rot="5400000">
            <a:off x="10892122" y="0"/>
            <a:ext cx="720000" cy="720000"/>
          </a:xfrm>
          <a:prstGeom prst="homePlat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넥슨 풋볼고딕 L" panose="020B0303000000000000" pitchFamily="34" charset="-127"/>
              <a:ea typeface="넥슨 풋볼고딕 L" panose="020B0303000000000000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BB1308-ECF6-48B7-2312-F90C4F1ABE67}"/>
              </a:ext>
            </a:extLst>
          </p:cNvPr>
          <p:cNvSpPr txBox="1"/>
          <p:nvPr/>
        </p:nvSpPr>
        <p:spPr>
          <a:xfrm>
            <a:off x="1003673" y="2151727"/>
            <a:ext cx="5073825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3200" dirty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기본 프로젝트 소개</a:t>
            </a:r>
            <a:endParaRPr lang="en-US" altLang="ko-KR" sz="3200" dirty="0">
              <a:latin typeface="넥슨 풋볼고딕 L" panose="020B0303000000000000" pitchFamily="34" charset="-127"/>
              <a:ea typeface="넥슨 풋볼고딕 L" panose="020B0303000000000000" pitchFamily="34" charset="-127"/>
            </a:endParaRPr>
          </a:p>
          <a:p>
            <a:pPr marL="342900" indent="-342900">
              <a:buAutoNum type="arabicPeriod"/>
            </a:pPr>
            <a:endParaRPr lang="en-US" altLang="ko-KR" sz="3200" dirty="0">
              <a:latin typeface="넥슨 풋볼고딕 L" panose="020B0303000000000000" pitchFamily="34" charset="-127"/>
              <a:ea typeface="넥슨 풋볼고딕 L" panose="020B0303000000000000" pitchFamily="34" charset="-127"/>
            </a:endParaRPr>
          </a:p>
          <a:p>
            <a:pPr marL="342900" indent="-342900">
              <a:buAutoNum type="arabicPeriod"/>
            </a:pPr>
            <a:r>
              <a:rPr lang="ko-KR" altLang="en-US" sz="3200" dirty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추가</a:t>
            </a:r>
            <a:r>
              <a:rPr lang="en-US" altLang="ko-KR" sz="3200" dirty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/</a:t>
            </a:r>
            <a:r>
              <a:rPr lang="ko-KR" altLang="en-US" sz="3200" dirty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수정보완한 기능 소개</a:t>
            </a:r>
            <a:endParaRPr lang="en-US" altLang="ko-KR" sz="3200" dirty="0">
              <a:latin typeface="넥슨 풋볼고딕 L" panose="020B0303000000000000" pitchFamily="34" charset="-127"/>
              <a:ea typeface="넥슨 풋볼고딕 L" panose="020B0303000000000000" pitchFamily="34" charset="-127"/>
            </a:endParaRPr>
          </a:p>
          <a:p>
            <a:pPr marL="342900" indent="-342900">
              <a:buAutoNum type="arabicPeriod"/>
            </a:pPr>
            <a:endParaRPr lang="en-US" altLang="ko-KR" sz="3200" dirty="0">
              <a:latin typeface="넥슨 풋볼고딕 L" panose="020B0303000000000000" pitchFamily="34" charset="-127"/>
              <a:ea typeface="넥슨 풋볼고딕 L" panose="020B0303000000000000" pitchFamily="34" charset="-127"/>
            </a:endParaRPr>
          </a:p>
          <a:p>
            <a:pPr marL="342900" indent="-342900">
              <a:buAutoNum type="arabicPeriod"/>
            </a:pPr>
            <a:r>
              <a:rPr lang="ko-KR" altLang="en-US" sz="3200" dirty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추가 기능에 대한 구체적 설명</a:t>
            </a:r>
            <a:endParaRPr lang="en-US" altLang="ko-KR" sz="3200" dirty="0">
              <a:latin typeface="넥슨 풋볼고딕 L" panose="020B0303000000000000" pitchFamily="34" charset="-127"/>
              <a:ea typeface="넥슨 풋볼고딕 L" panose="020B0303000000000000" pitchFamily="34" charset="-127"/>
            </a:endParaRPr>
          </a:p>
          <a:p>
            <a:pPr marL="342900" indent="-342900">
              <a:buAutoNum type="arabicPeriod"/>
            </a:pPr>
            <a:endParaRPr lang="en-US" altLang="ko-KR" sz="3200" dirty="0">
              <a:latin typeface="넥슨 풋볼고딕 L" panose="020B0303000000000000" pitchFamily="34" charset="-127"/>
              <a:ea typeface="넥슨 풋볼고딕 L" panose="020B0303000000000000" pitchFamily="34" charset="-127"/>
            </a:endParaRPr>
          </a:p>
          <a:p>
            <a:pPr marL="342900" indent="-342900">
              <a:buAutoNum type="arabicPeriod"/>
            </a:pPr>
            <a:r>
              <a:rPr lang="ko-KR" altLang="en-US" sz="3200" dirty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시연</a:t>
            </a:r>
          </a:p>
        </p:txBody>
      </p:sp>
      <p:pic>
        <p:nvPicPr>
          <p:cNvPr id="9" name="2">
            <a:hlinkClick r:id="" action="ppaction://media"/>
            <a:extLst>
              <a:ext uri="{FF2B5EF4-FFF2-40B4-BE49-F238E27FC236}">
                <a16:creationId xmlns:a16="http://schemas.microsoft.com/office/drawing/2014/main" id="{84D35E73-619B-0C9A-7743-FD5D8FF57A4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89360" y="609092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2839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364"/>
    </mc:Choice>
    <mc:Fallback>
      <p:transition spd="slow" advTm="143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03673" y="553457"/>
            <a:ext cx="424186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solidFill>
                  <a:prstClr val="black">
                    <a:lumMod val="75000"/>
                    <a:lumOff val="25000"/>
                  </a:prstClr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기본 프로젝트 소개</a:t>
            </a:r>
            <a:endParaRPr lang="en-US" altLang="ko-KR" sz="4400" dirty="0">
              <a:solidFill>
                <a:prstClr val="black">
                  <a:lumMod val="75000"/>
                  <a:lumOff val="25000"/>
                </a:prstClr>
              </a:solidFill>
              <a:latin typeface="넥슨 풋볼고딕 L" panose="020B0303000000000000" pitchFamily="34" charset="-127"/>
              <a:ea typeface="넥슨 풋볼고딕 L" panose="020B0303000000000000" pitchFamily="34" charset="-127"/>
            </a:endParaRPr>
          </a:p>
        </p:txBody>
      </p:sp>
      <p:sp>
        <p:nvSpPr>
          <p:cNvPr id="10" name="오각형 23">
            <a:extLst>
              <a:ext uri="{FF2B5EF4-FFF2-40B4-BE49-F238E27FC236}">
                <a16:creationId xmlns:a16="http://schemas.microsoft.com/office/drawing/2014/main" id="{81F91D83-9A3A-4DAD-9D95-0BA20EAE125D}"/>
              </a:ext>
            </a:extLst>
          </p:cNvPr>
          <p:cNvSpPr/>
          <p:nvPr/>
        </p:nvSpPr>
        <p:spPr>
          <a:xfrm rot="5400000">
            <a:off x="10892122" y="0"/>
            <a:ext cx="720000" cy="720000"/>
          </a:xfrm>
          <a:prstGeom prst="homePlat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넥슨 풋볼고딕 L" panose="020B0303000000000000" pitchFamily="34" charset="-127"/>
              <a:ea typeface="넥슨 풋볼고딕 L" panose="020B0303000000000000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0D523CE-15DC-55F7-D8C3-528D1D7A73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90452" y="1729510"/>
            <a:ext cx="3562847" cy="202910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D639E5-7B3E-DA44-444A-BC02A809A81F}"/>
              </a:ext>
            </a:extLst>
          </p:cNvPr>
          <p:cNvSpPr txBox="1"/>
          <p:nvPr/>
        </p:nvSpPr>
        <p:spPr>
          <a:xfrm>
            <a:off x="1116922" y="4298121"/>
            <a:ext cx="40153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err="1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Youtube</a:t>
            </a:r>
            <a:r>
              <a:rPr lang="ko-KR" altLang="en-US" sz="2000" dirty="0" err="1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나도코딩</a:t>
            </a:r>
            <a:endParaRPr lang="en-US" altLang="ko-KR" sz="2000" dirty="0">
              <a:latin typeface="넥슨 풋볼고딕 L" panose="020B0303000000000000" pitchFamily="34" charset="-127"/>
              <a:ea typeface="넥슨 풋볼고딕 L" panose="020B0303000000000000" pitchFamily="34" charset="-127"/>
            </a:endParaRPr>
          </a:p>
          <a:p>
            <a:r>
              <a:rPr lang="ko-KR" altLang="en-US" sz="2000" b="0" i="0" dirty="0">
                <a:effectLst/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파이썬 코딩 무료 강의 </a:t>
            </a:r>
            <a:r>
              <a:rPr lang="en-US" altLang="ko-KR" sz="2000" b="0" i="0" dirty="0">
                <a:effectLst/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(</a:t>
            </a:r>
            <a:r>
              <a:rPr lang="ko-KR" altLang="en-US" sz="2000" b="0" i="0" dirty="0" err="1">
                <a:effectLst/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활용편</a:t>
            </a:r>
            <a:r>
              <a:rPr lang="en-US" altLang="ko-KR" sz="2000" b="0" i="0" dirty="0">
                <a:effectLst/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1)</a:t>
            </a:r>
            <a:r>
              <a:rPr lang="ko-KR" altLang="en-US" sz="2000" b="0" i="0" dirty="0">
                <a:effectLst/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 참고</a:t>
            </a:r>
            <a:endParaRPr lang="en-US" altLang="ko-KR" sz="2000" b="0" i="0" dirty="0">
              <a:effectLst/>
              <a:latin typeface="넥슨 풋볼고딕 L" panose="020B0303000000000000" pitchFamily="34" charset="-127"/>
              <a:ea typeface="넥슨 풋볼고딕 L" panose="020B0303000000000000" pitchFamily="34" charset="-127"/>
            </a:endParaRPr>
          </a:p>
        </p:txBody>
      </p:sp>
      <p:pic>
        <p:nvPicPr>
          <p:cNvPr id="9" name="화면 녹화 8">
            <a:hlinkClick r:id="" action="ppaction://media"/>
            <a:extLst>
              <a:ext uri="{FF2B5EF4-FFF2-40B4-BE49-F238E27FC236}">
                <a16:creationId xmlns:a16="http://schemas.microsoft.com/office/drawing/2014/main" id="{A9169AFB-42F3-CB64-6BA8-E63862C7EEA1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4430.9"/>
                </p14:media>
              </p:ext>
            </p:extLst>
          </p:nvPr>
        </p:nvPicPr>
        <p:blipFill rotWithShape="1">
          <a:blip r:embed="rId8"/>
          <a:srcRect l="10426" t="5426" r="16892" b="23256"/>
          <a:stretch>
            <a:fillRect/>
          </a:stretch>
        </p:blipFill>
        <p:spPr>
          <a:xfrm>
            <a:off x="5637018" y="1574568"/>
            <a:ext cx="6050605" cy="486383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3616B52-2AE3-DF5D-3AFF-0612CAEEA2EA}"/>
              </a:ext>
            </a:extLst>
          </p:cNvPr>
          <p:cNvSpPr txBox="1"/>
          <p:nvPr/>
        </p:nvSpPr>
        <p:spPr>
          <a:xfrm>
            <a:off x="1100880" y="5314121"/>
            <a:ext cx="39856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정해진 시간 동안 캐릭터가 총을 쏴서 </a:t>
            </a:r>
            <a:endParaRPr lang="en-US" altLang="ko-KR" sz="2000" dirty="0">
              <a:latin typeface="넥슨 풋볼고딕 L" panose="020B0303000000000000" pitchFamily="34" charset="-127"/>
              <a:ea typeface="넥슨 풋볼고딕 L" panose="020B0303000000000000" pitchFamily="34" charset="-127"/>
            </a:endParaRPr>
          </a:p>
          <a:p>
            <a:r>
              <a:rPr lang="ko-KR" altLang="en-US" sz="2000" dirty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볼을 다 없애면 성공하는 게임</a:t>
            </a:r>
            <a:endParaRPr lang="en-US" altLang="ko-KR" sz="2000" dirty="0">
              <a:latin typeface="넥슨 풋볼고딕 L" panose="020B0303000000000000" pitchFamily="34" charset="-127"/>
              <a:ea typeface="넥슨 풋볼고딕 L" panose="020B0303000000000000" pitchFamily="34" charset="-127"/>
            </a:endParaRPr>
          </a:p>
        </p:txBody>
      </p:sp>
      <p:pic>
        <p:nvPicPr>
          <p:cNvPr id="13" name="3">
            <a:hlinkClick r:id="" action="ppaction://media"/>
            <a:extLst>
              <a:ext uri="{FF2B5EF4-FFF2-40B4-BE49-F238E27FC236}">
                <a16:creationId xmlns:a16="http://schemas.microsoft.com/office/drawing/2014/main" id="{5415551B-3270-3B10-067C-59DEC95CF515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382823" y="613359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0257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319"/>
    </mc:Choice>
    <mc:Fallback>
      <p:transition spd="slow" advTm="193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686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6686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825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audio>
              <p:cMediaNode vol="8000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03673" y="553457"/>
            <a:ext cx="593784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추가</a:t>
            </a:r>
            <a:r>
              <a:rPr lang="en-US" altLang="ko-KR" sz="4400" dirty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/</a:t>
            </a:r>
            <a:r>
              <a:rPr lang="ko-KR" altLang="en-US" sz="4400" dirty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수정보완한 기능 소개</a:t>
            </a:r>
            <a:endParaRPr lang="en-US" altLang="ko-KR" sz="4400" dirty="0">
              <a:latin typeface="넥슨 풋볼고딕 L" panose="020B0303000000000000" pitchFamily="34" charset="-127"/>
              <a:ea typeface="넥슨 풋볼고딕 L" panose="020B0303000000000000" pitchFamily="34" charset="-127"/>
            </a:endParaRPr>
          </a:p>
        </p:txBody>
      </p:sp>
      <p:sp>
        <p:nvSpPr>
          <p:cNvPr id="10" name="오각형 23">
            <a:extLst>
              <a:ext uri="{FF2B5EF4-FFF2-40B4-BE49-F238E27FC236}">
                <a16:creationId xmlns:a16="http://schemas.microsoft.com/office/drawing/2014/main" id="{81F91D83-9A3A-4DAD-9D95-0BA20EAE125D}"/>
              </a:ext>
            </a:extLst>
          </p:cNvPr>
          <p:cNvSpPr/>
          <p:nvPr/>
        </p:nvSpPr>
        <p:spPr>
          <a:xfrm rot="5400000">
            <a:off x="10892122" y="0"/>
            <a:ext cx="720000" cy="720000"/>
          </a:xfrm>
          <a:prstGeom prst="homePlat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넥슨 풋볼고딕 L" panose="020B0303000000000000" pitchFamily="34" charset="-127"/>
              <a:ea typeface="넥슨 풋볼고딕 L" panose="020B0303000000000000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BB1308-ECF6-48B7-2312-F90C4F1ABE67}"/>
              </a:ext>
            </a:extLst>
          </p:cNvPr>
          <p:cNvSpPr txBox="1"/>
          <p:nvPr/>
        </p:nvSpPr>
        <p:spPr>
          <a:xfrm>
            <a:off x="1003673" y="2181545"/>
            <a:ext cx="3523722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3200" dirty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 BGM/</a:t>
            </a:r>
            <a:r>
              <a:rPr lang="ko-KR" altLang="en-US" sz="3200" dirty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효과음 추가</a:t>
            </a:r>
            <a:endParaRPr lang="en-US" altLang="ko-KR" sz="3200" dirty="0">
              <a:latin typeface="넥슨 풋볼고딕 L" panose="020B0303000000000000" pitchFamily="34" charset="-127"/>
              <a:ea typeface="넥슨 풋볼고딕 L" panose="020B0303000000000000" pitchFamily="34" charset="-127"/>
            </a:endParaRPr>
          </a:p>
          <a:p>
            <a:pPr marL="342900" indent="-342900">
              <a:buAutoNum type="arabicPeriod"/>
            </a:pPr>
            <a:endParaRPr lang="en-US" altLang="ko-KR" sz="3200" dirty="0">
              <a:latin typeface="넥슨 풋볼고딕 L" panose="020B0303000000000000" pitchFamily="34" charset="-127"/>
              <a:ea typeface="넥슨 풋볼고딕 L" panose="020B0303000000000000" pitchFamily="34" charset="-127"/>
            </a:endParaRPr>
          </a:p>
          <a:p>
            <a:pPr marL="342900" indent="-342900">
              <a:buAutoNum type="arabicPeriod"/>
            </a:pPr>
            <a:r>
              <a:rPr lang="en-US" altLang="ko-KR" sz="3200" dirty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 </a:t>
            </a:r>
            <a:r>
              <a:rPr lang="ko-KR" altLang="en-US" sz="3200" dirty="0" err="1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메인화면</a:t>
            </a:r>
            <a:r>
              <a:rPr lang="ko-KR" altLang="en-US" sz="3200" dirty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 추가</a:t>
            </a:r>
            <a:endParaRPr lang="en-US" altLang="ko-KR" sz="3200" dirty="0">
              <a:latin typeface="넥슨 풋볼고딕 L" panose="020B0303000000000000" pitchFamily="34" charset="-127"/>
              <a:ea typeface="넥슨 풋볼고딕 L" panose="020B0303000000000000" pitchFamily="34" charset="-127"/>
            </a:endParaRPr>
          </a:p>
          <a:p>
            <a:pPr marL="342900" indent="-342900">
              <a:buAutoNum type="arabicPeriod"/>
            </a:pPr>
            <a:endParaRPr lang="en-US" altLang="ko-KR" sz="3200" dirty="0">
              <a:latin typeface="넥슨 풋볼고딕 L" panose="020B0303000000000000" pitchFamily="34" charset="-127"/>
              <a:ea typeface="넥슨 풋볼고딕 L" panose="020B0303000000000000" pitchFamily="34" charset="-127"/>
            </a:endParaRPr>
          </a:p>
          <a:p>
            <a:pPr marL="342900" indent="-342900">
              <a:buAutoNum type="arabicPeriod"/>
            </a:pPr>
            <a:r>
              <a:rPr lang="ko-KR" altLang="en-US" sz="3200" dirty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 로딩화면 추가</a:t>
            </a:r>
            <a:endParaRPr lang="en-US" altLang="ko-KR" sz="3200" dirty="0">
              <a:latin typeface="넥슨 풋볼고딕 L" panose="020B0303000000000000" pitchFamily="34" charset="-127"/>
              <a:ea typeface="넥슨 풋볼고딕 L" panose="020B0303000000000000" pitchFamily="34" charset="-127"/>
            </a:endParaRPr>
          </a:p>
          <a:p>
            <a:pPr marL="342900" indent="-342900">
              <a:buAutoNum type="arabicPeriod"/>
            </a:pPr>
            <a:endParaRPr lang="en-US" altLang="ko-KR" sz="3200" dirty="0">
              <a:latin typeface="넥슨 풋볼고딕 L" panose="020B0303000000000000" pitchFamily="34" charset="-127"/>
              <a:ea typeface="넥슨 풋볼고딕 L" panose="020B0303000000000000" pitchFamily="34" charset="-127"/>
            </a:endParaRPr>
          </a:p>
          <a:p>
            <a:pPr marL="342900" indent="-342900">
              <a:buAutoNum type="arabicPeriod"/>
            </a:pPr>
            <a:r>
              <a:rPr lang="ko-KR" altLang="en-US" sz="3200" dirty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 아이콘 추가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2B7458-EA6B-94A7-517C-DBA9288252AF}"/>
              </a:ext>
            </a:extLst>
          </p:cNvPr>
          <p:cNvSpPr txBox="1"/>
          <p:nvPr/>
        </p:nvSpPr>
        <p:spPr>
          <a:xfrm>
            <a:off x="6225030" y="2181545"/>
            <a:ext cx="5167505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5. </a:t>
            </a:r>
            <a:r>
              <a:rPr lang="ko-KR" altLang="en-US" sz="3200" dirty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일반모드 </a:t>
            </a:r>
            <a:r>
              <a:rPr lang="ko-KR" altLang="en-US" sz="3200" dirty="0" err="1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클리어시</a:t>
            </a:r>
            <a:r>
              <a:rPr lang="ko-KR" altLang="en-US" sz="3200" dirty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 </a:t>
            </a:r>
            <a:r>
              <a:rPr lang="en-US" altLang="ko-KR" sz="3200" dirty="0" err="1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tkinter</a:t>
            </a:r>
            <a:r>
              <a:rPr lang="ko-KR" altLang="en-US" sz="3200" dirty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창</a:t>
            </a:r>
            <a:endParaRPr lang="en-US" altLang="ko-KR" sz="3200" dirty="0">
              <a:latin typeface="넥슨 풋볼고딕 L" panose="020B0303000000000000" pitchFamily="34" charset="-127"/>
              <a:ea typeface="넥슨 풋볼고딕 L" panose="020B0303000000000000" pitchFamily="34" charset="-127"/>
            </a:endParaRPr>
          </a:p>
          <a:p>
            <a:r>
              <a:rPr lang="en-US" altLang="ko-KR" sz="3200" dirty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    </a:t>
            </a:r>
            <a:r>
              <a:rPr lang="ko-KR" altLang="en-US" sz="3200" dirty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보이도록 추가</a:t>
            </a:r>
            <a:endParaRPr lang="en-US" altLang="ko-KR" sz="3200" dirty="0">
              <a:latin typeface="넥슨 풋볼고딕 L" panose="020B0303000000000000" pitchFamily="34" charset="-127"/>
              <a:ea typeface="넥슨 풋볼고딕 L" panose="020B0303000000000000" pitchFamily="34" charset="-127"/>
            </a:endParaRPr>
          </a:p>
          <a:p>
            <a:endParaRPr lang="en-US" altLang="ko-KR" sz="3200" dirty="0">
              <a:latin typeface="넥슨 풋볼고딕 L" panose="020B0303000000000000" pitchFamily="34" charset="-127"/>
              <a:ea typeface="넥슨 풋볼고딕 L" panose="020B0303000000000000" pitchFamily="34" charset="-127"/>
            </a:endParaRPr>
          </a:p>
          <a:p>
            <a:r>
              <a:rPr lang="en-US" altLang="ko-KR" sz="3200" dirty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6. </a:t>
            </a:r>
            <a:r>
              <a:rPr lang="ko-KR" altLang="en-US" sz="3200" dirty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하드모드 추가</a:t>
            </a:r>
            <a:endParaRPr lang="en-US" altLang="ko-KR" sz="3200" dirty="0">
              <a:latin typeface="넥슨 풋볼고딕 L" panose="020B0303000000000000" pitchFamily="34" charset="-127"/>
              <a:ea typeface="넥슨 풋볼고딕 L" panose="020B0303000000000000" pitchFamily="34" charset="-127"/>
            </a:endParaRPr>
          </a:p>
          <a:p>
            <a:endParaRPr lang="en-US" altLang="ko-KR" sz="3200" dirty="0">
              <a:latin typeface="넥슨 풋볼고딕 L" panose="020B0303000000000000" pitchFamily="34" charset="-127"/>
              <a:ea typeface="넥슨 풋볼고딕 L" panose="020B0303000000000000" pitchFamily="34" charset="-127"/>
            </a:endParaRPr>
          </a:p>
          <a:p>
            <a:r>
              <a:rPr lang="en-US" altLang="ko-KR" sz="3200" dirty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7. </a:t>
            </a:r>
            <a:r>
              <a:rPr lang="ko-KR" altLang="en-US" sz="3200" dirty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공 크기마다 점수 추가</a:t>
            </a:r>
            <a:endParaRPr lang="en-US" altLang="ko-KR" sz="3200" dirty="0">
              <a:latin typeface="넥슨 풋볼고딕 L" panose="020B0303000000000000" pitchFamily="34" charset="-127"/>
              <a:ea typeface="넥슨 풋볼고딕 L" panose="020B0303000000000000" pitchFamily="34" charset="-127"/>
            </a:endParaRPr>
          </a:p>
          <a:p>
            <a:endParaRPr lang="en-US" altLang="ko-KR" sz="3200" dirty="0">
              <a:latin typeface="넥슨 풋볼고딕 L" panose="020B0303000000000000" pitchFamily="34" charset="-127"/>
              <a:ea typeface="넥슨 풋볼고딕 L" panose="020B0303000000000000" pitchFamily="34" charset="-127"/>
            </a:endParaRPr>
          </a:p>
          <a:p>
            <a:r>
              <a:rPr lang="en-US" altLang="ko-KR" sz="3200" dirty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8. </a:t>
            </a:r>
            <a:r>
              <a:rPr lang="ko-KR" altLang="en-US" sz="3200" dirty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게임 중 </a:t>
            </a:r>
            <a:r>
              <a:rPr lang="en-US" altLang="ko-KR" sz="3200" dirty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3</a:t>
            </a:r>
            <a:r>
              <a:rPr lang="ko-KR" altLang="en-US" sz="3200" dirty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초 </a:t>
            </a:r>
            <a:r>
              <a:rPr lang="ko-KR" altLang="en-US" sz="3200" dirty="0" err="1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퍼즈</a:t>
            </a:r>
            <a:r>
              <a:rPr lang="ko-KR" altLang="en-US" sz="3200" dirty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 추가</a:t>
            </a:r>
            <a:r>
              <a:rPr lang="en-US" altLang="ko-KR" sz="3200" dirty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 </a:t>
            </a:r>
            <a:endParaRPr lang="ko-KR" altLang="en-US" sz="3200" dirty="0">
              <a:latin typeface="넥슨 풋볼고딕 L" panose="020B0303000000000000" pitchFamily="34" charset="-127"/>
              <a:ea typeface="넥슨 풋볼고딕 L" panose="020B0303000000000000" pitchFamily="34" charset="-127"/>
            </a:endParaRPr>
          </a:p>
        </p:txBody>
      </p:sp>
      <p:pic>
        <p:nvPicPr>
          <p:cNvPr id="4" name="4">
            <a:hlinkClick r:id="" action="ppaction://media"/>
            <a:extLst>
              <a:ext uri="{FF2B5EF4-FFF2-40B4-BE49-F238E27FC236}">
                <a16:creationId xmlns:a16="http://schemas.microsoft.com/office/drawing/2014/main" id="{E28BF57F-B27A-B4A5-44F9-FF21E66514E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43335" y="621341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7526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263"/>
    </mc:Choice>
    <mc:Fallback>
      <p:transition spd="slow" advTm="192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3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03673" y="553457"/>
            <a:ext cx="415049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BGM/</a:t>
            </a:r>
            <a:r>
              <a:rPr lang="ko-KR" altLang="en-US" sz="4400" dirty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효과음 추가</a:t>
            </a:r>
            <a:endParaRPr lang="en-US" altLang="ko-KR" sz="4400" dirty="0">
              <a:latin typeface="넥슨 풋볼고딕 L" panose="020B0303000000000000" pitchFamily="34" charset="-127"/>
              <a:ea typeface="넥슨 풋볼고딕 L" panose="020B0303000000000000" pitchFamily="34" charset="-127"/>
            </a:endParaRPr>
          </a:p>
        </p:txBody>
      </p:sp>
      <p:sp>
        <p:nvSpPr>
          <p:cNvPr id="10" name="오각형 23">
            <a:extLst>
              <a:ext uri="{FF2B5EF4-FFF2-40B4-BE49-F238E27FC236}">
                <a16:creationId xmlns:a16="http://schemas.microsoft.com/office/drawing/2014/main" id="{81F91D83-9A3A-4DAD-9D95-0BA20EAE125D}"/>
              </a:ext>
            </a:extLst>
          </p:cNvPr>
          <p:cNvSpPr/>
          <p:nvPr/>
        </p:nvSpPr>
        <p:spPr>
          <a:xfrm rot="5400000">
            <a:off x="10892122" y="0"/>
            <a:ext cx="720000" cy="720000"/>
          </a:xfrm>
          <a:prstGeom prst="homePlat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넥슨 풋볼고딕 L" panose="020B0303000000000000" pitchFamily="34" charset="-127"/>
              <a:ea typeface="넥슨 풋볼고딕 L" panose="020B0303000000000000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A861FE9-14EA-9F31-8AA2-2BB3C45FC4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766" y="1674185"/>
            <a:ext cx="6792273" cy="203863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C9AA75F-73C6-E542-13C3-C362354027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6880" y="4027904"/>
            <a:ext cx="4277322" cy="213389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F4EC46B-2621-8D97-9EFF-CA17D556AB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86633" y="4064107"/>
            <a:ext cx="3467584" cy="1286054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F3552FA3-7B5F-1061-DDB7-783D9D9011C4}"/>
              </a:ext>
            </a:extLst>
          </p:cNvPr>
          <p:cNvSpPr/>
          <p:nvPr/>
        </p:nvSpPr>
        <p:spPr>
          <a:xfrm>
            <a:off x="655985" y="5890133"/>
            <a:ext cx="1320835" cy="22243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797681C-DADE-150C-3A2D-1A4AB53CB833}"/>
              </a:ext>
            </a:extLst>
          </p:cNvPr>
          <p:cNvSpPr/>
          <p:nvPr/>
        </p:nvSpPr>
        <p:spPr>
          <a:xfrm>
            <a:off x="5002442" y="4925793"/>
            <a:ext cx="1417983" cy="2330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89FD09AA-96A5-C904-4446-C2860BEE7FF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25314" y="1674185"/>
            <a:ext cx="4525006" cy="1543265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11A1DF95-5110-EE6D-847A-59F1F3A100B6}"/>
              </a:ext>
            </a:extLst>
          </p:cNvPr>
          <p:cNvSpPr/>
          <p:nvPr/>
        </p:nvSpPr>
        <p:spPr>
          <a:xfrm>
            <a:off x="7410362" y="2977543"/>
            <a:ext cx="1417983" cy="2330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160897AD-0B20-F7C7-6F19-0AA9D157CEC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11105" y="4064107"/>
            <a:ext cx="2724530" cy="1419423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9CDBCA85-1058-C63F-A873-EBCA0A468E1C}"/>
              </a:ext>
            </a:extLst>
          </p:cNvPr>
          <p:cNvSpPr/>
          <p:nvPr/>
        </p:nvSpPr>
        <p:spPr>
          <a:xfrm>
            <a:off x="8822602" y="4854673"/>
            <a:ext cx="1591398" cy="21516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5">
            <a:hlinkClick r:id="" action="ppaction://media"/>
            <a:extLst>
              <a:ext uri="{FF2B5EF4-FFF2-40B4-BE49-F238E27FC236}">
                <a16:creationId xmlns:a16="http://schemas.microsoft.com/office/drawing/2014/main" id="{462D18D4-C97A-0636-4B40-8EB7A5D513F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445520" y="616180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8042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506"/>
    </mc:Choice>
    <mc:Fallback>
      <p:transition spd="slow" advTm="285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849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03673" y="553457"/>
            <a:ext cx="317586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 err="1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메인화면</a:t>
            </a:r>
            <a:r>
              <a:rPr lang="ko-KR" altLang="en-US" sz="4400" dirty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 추가</a:t>
            </a:r>
            <a:endParaRPr lang="en-US" altLang="ko-KR" sz="4400" dirty="0">
              <a:latin typeface="넥슨 풋볼고딕 L" panose="020B0303000000000000" pitchFamily="34" charset="-127"/>
              <a:ea typeface="넥슨 풋볼고딕 L" panose="020B0303000000000000" pitchFamily="34" charset="-127"/>
            </a:endParaRPr>
          </a:p>
        </p:txBody>
      </p:sp>
      <p:sp>
        <p:nvSpPr>
          <p:cNvPr id="10" name="오각형 23">
            <a:extLst>
              <a:ext uri="{FF2B5EF4-FFF2-40B4-BE49-F238E27FC236}">
                <a16:creationId xmlns:a16="http://schemas.microsoft.com/office/drawing/2014/main" id="{81F91D83-9A3A-4DAD-9D95-0BA20EAE125D}"/>
              </a:ext>
            </a:extLst>
          </p:cNvPr>
          <p:cNvSpPr/>
          <p:nvPr/>
        </p:nvSpPr>
        <p:spPr>
          <a:xfrm rot="5400000">
            <a:off x="10892122" y="0"/>
            <a:ext cx="720000" cy="720000"/>
          </a:xfrm>
          <a:prstGeom prst="homePlat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넥슨 풋볼고딕 L" panose="020B0303000000000000" pitchFamily="34" charset="-127"/>
              <a:ea typeface="넥슨 풋볼고딕 L" panose="020B0303000000000000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2F34071-2D32-AF91-F240-2FE6EA6D59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8134" y="2386512"/>
            <a:ext cx="2970093" cy="420313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22B531A-B321-8A0C-79DC-1879B7BFF9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3673" y="1322898"/>
            <a:ext cx="5191850" cy="914528"/>
          </a:xfrm>
          <a:prstGeom prst="rect">
            <a:avLst/>
          </a:prstGeom>
        </p:spPr>
      </p:pic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96A6B896-9403-2C7C-B5B6-FD8702AB4E6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3251" y="2046034"/>
            <a:ext cx="4657509" cy="3493132"/>
          </a:xfrm>
          <a:prstGeom prst="rect">
            <a:avLst/>
          </a:prstGeom>
        </p:spPr>
      </p:pic>
      <p:pic>
        <p:nvPicPr>
          <p:cNvPr id="12" name="6">
            <a:hlinkClick r:id="" action="ppaction://media"/>
            <a:extLst>
              <a:ext uri="{FF2B5EF4-FFF2-40B4-BE49-F238E27FC236}">
                <a16:creationId xmlns:a16="http://schemas.microsoft.com/office/drawing/2014/main" id="{C8BED291-DC23-A6EC-5391-1715F3B8A43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389360" y="613156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0304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727"/>
    </mc:Choice>
    <mc:Fallback>
      <p:transition spd="slow" advTm="197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727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03673" y="553457"/>
            <a:ext cx="316464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로딩화면 추가</a:t>
            </a:r>
            <a:endParaRPr lang="en-US" altLang="ko-KR" sz="4400" dirty="0">
              <a:latin typeface="넥슨 풋볼고딕 L" panose="020B0303000000000000" pitchFamily="34" charset="-127"/>
              <a:ea typeface="넥슨 풋볼고딕 L" panose="020B0303000000000000" pitchFamily="34" charset="-127"/>
            </a:endParaRPr>
          </a:p>
        </p:txBody>
      </p:sp>
      <p:sp>
        <p:nvSpPr>
          <p:cNvPr id="10" name="오각형 23">
            <a:extLst>
              <a:ext uri="{FF2B5EF4-FFF2-40B4-BE49-F238E27FC236}">
                <a16:creationId xmlns:a16="http://schemas.microsoft.com/office/drawing/2014/main" id="{81F91D83-9A3A-4DAD-9D95-0BA20EAE125D}"/>
              </a:ext>
            </a:extLst>
          </p:cNvPr>
          <p:cNvSpPr/>
          <p:nvPr/>
        </p:nvSpPr>
        <p:spPr>
          <a:xfrm rot="5400000">
            <a:off x="10892122" y="0"/>
            <a:ext cx="720000" cy="720000"/>
          </a:xfrm>
          <a:prstGeom prst="homePlat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넥슨 풋볼고딕 L" panose="020B0303000000000000" pitchFamily="34" charset="-127"/>
              <a:ea typeface="넥슨 풋볼고딕 L" panose="020B0303000000000000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E280910-1266-7AD9-1CD0-6C32D78A4D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9150" y="1538976"/>
            <a:ext cx="1705213" cy="43821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E05DCD9-D1EE-1213-DB56-7313476A05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68322" y="1538976"/>
            <a:ext cx="6449325" cy="4972744"/>
          </a:xfrm>
          <a:prstGeom prst="rect">
            <a:avLst/>
          </a:prstGeom>
        </p:spPr>
      </p:pic>
      <p:pic>
        <p:nvPicPr>
          <p:cNvPr id="12" name="7">
            <a:hlinkClick r:id="" action="ppaction://media"/>
            <a:extLst>
              <a:ext uri="{FF2B5EF4-FFF2-40B4-BE49-F238E27FC236}">
                <a16:creationId xmlns:a16="http://schemas.microsoft.com/office/drawing/2014/main" id="{1BFFAF4F-0C2B-95A2-67BC-BFC450E45E4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01568" y="6206920"/>
            <a:ext cx="609600" cy="6096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A32F5E50-449C-D3E9-348F-65FD65190E9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0310" y="2802063"/>
            <a:ext cx="3591450" cy="2843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6525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019"/>
    </mc:Choice>
    <mc:Fallback>
      <p:transition spd="slow" advTm="330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952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03673" y="553457"/>
            <a:ext cx="269016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아이콘 추가</a:t>
            </a:r>
            <a:endParaRPr lang="en-US" altLang="ko-KR" sz="4400" dirty="0">
              <a:latin typeface="넥슨 풋볼고딕 L" panose="020B0303000000000000" pitchFamily="34" charset="-127"/>
              <a:ea typeface="넥슨 풋볼고딕 L" panose="020B0303000000000000" pitchFamily="34" charset="-127"/>
            </a:endParaRPr>
          </a:p>
        </p:txBody>
      </p:sp>
      <p:sp>
        <p:nvSpPr>
          <p:cNvPr id="10" name="오각형 23">
            <a:extLst>
              <a:ext uri="{FF2B5EF4-FFF2-40B4-BE49-F238E27FC236}">
                <a16:creationId xmlns:a16="http://schemas.microsoft.com/office/drawing/2014/main" id="{81F91D83-9A3A-4DAD-9D95-0BA20EAE125D}"/>
              </a:ext>
            </a:extLst>
          </p:cNvPr>
          <p:cNvSpPr/>
          <p:nvPr/>
        </p:nvSpPr>
        <p:spPr>
          <a:xfrm rot="5400000">
            <a:off x="10892122" y="0"/>
            <a:ext cx="720000" cy="720000"/>
          </a:xfrm>
          <a:prstGeom prst="homePlat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넥슨 풋볼고딕 L" panose="020B0303000000000000" pitchFamily="34" charset="-127"/>
              <a:ea typeface="넥슨 풋볼고딕 L" panose="020B0303000000000000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3B8C175-95E9-6ABF-A6EB-1626272EC2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3673" y="1963978"/>
            <a:ext cx="8531071" cy="77822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7EFD719-BD09-CC9A-C736-381F19F864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3673" y="4974931"/>
            <a:ext cx="10582904" cy="43195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2B7AC64-6A39-32D3-FC74-379A647C01C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5568" y="3569480"/>
            <a:ext cx="10649357" cy="531638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5C2CD85E-0622-AF05-D369-480342A5E605}"/>
              </a:ext>
            </a:extLst>
          </p:cNvPr>
          <p:cNvSpPr/>
          <p:nvPr/>
        </p:nvSpPr>
        <p:spPr>
          <a:xfrm>
            <a:off x="1003673" y="4928399"/>
            <a:ext cx="447261" cy="5466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8">
            <a:hlinkClick r:id="" action="ppaction://media"/>
            <a:extLst>
              <a:ext uri="{FF2B5EF4-FFF2-40B4-BE49-F238E27FC236}">
                <a16:creationId xmlns:a16="http://schemas.microsoft.com/office/drawing/2014/main" id="{C2A3923C-47F9-A6F2-C4A9-55B82055510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40160" y="60429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8440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682"/>
    </mc:Choice>
    <mc:Fallback>
      <p:transition spd="slow" advTm="106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682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03673" y="553457"/>
            <a:ext cx="987802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중간 시연 </a:t>
            </a:r>
            <a:r>
              <a:rPr lang="en-US" altLang="ko-KR" sz="4400" dirty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(BGM/</a:t>
            </a:r>
            <a:r>
              <a:rPr lang="ko-KR" altLang="en-US" sz="4400" dirty="0" err="1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메인화면</a:t>
            </a:r>
            <a:r>
              <a:rPr lang="en-US" altLang="ko-KR" sz="4400" dirty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/</a:t>
            </a:r>
            <a:r>
              <a:rPr lang="ko-KR" altLang="en-US" sz="4400" dirty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로딩화면</a:t>
            </a:r>
            <a:r>
              <a:rPr lang="en-US" altLang="ko-KR" sz="4400" dirty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/</a:t>
            </a:r>
            <a:r>
              <a:rPr lang="ko-KR" altLang="en-US" sz="4400" dirty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아이콘</a:t>
            </a:r>
            <a:r>
              <a:rPr lang="en-US" altLang="ko-KR" sz="4400" dirty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)</a:t>
            </a:r>
          </a:p>
        </p:txBody>
      </p:sp>
      <p:sp>
        <p:nvSpPr>
          <p:cNvPr id="10" name="오각형 23">
            <a:extLst>
              <a:ext uri="{FF2B5EF4-FFF2-40B4-BE49-F238E27FC236}">
                <a16:creationId xmlns:a16="http://schemas.microsoft.com/office/drawing/2014/main" id="{81F91D83-9A3A-4DAD-9D95-0BA20EAE125D}"/>
              </a:ext>
            </a:extLst>
          </p:cNvPr>
          <p:cNvSpPr/>
          <p:nvPr/>
        </p:nvSpPr>
        <p:spPr>
          <a:xfrm rot="5400000">
            <a:off x="10892122" y="0"/>
            <a:ext cx="720000" cy="720000"/>
          </a:xfrm>
          <a:prstGeom prst="homePlat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넥슨 풋볼고딕 L" panose="020B0303000000000000" pitchFamily="34" charset="-127"/>
              <a:ea typeface="넥슨 풋볼고딕 L" panose="020B0303000000000000" pitchFamily="34" charset="-127"/>
            </a:endParaRPr>
          </a:p>
        </p:txBody>
      </p:sp>
      <p:pic>
        <p:nvPicPr>
          <p:cNvPr id="5" name="9">
            <a:hlinkClick r:id="" action="ppaction://media"/>
            <a:extLst>
              <a:ext uri="{FF2B5EF4-FFF2-40B4-BE49-F238E27FC236}">
                <a16:creationId xmlns:a16="http://schemas.microsoft.com/office/drawing/2014/main" id="{D8FC556A-4A80-5C7D-C0E4-D073035A7FB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99520" y="6103860"/>
            <a:ext cx="609600" cy="609600"/>
          </a:xfrm>
          <a:prstGeom prst="rect">
            <a:avLst/>
          </a:prstGeom>
        </p:spPr>
      </p:pic>
      <p:pic>
        <p:nvPicPr>
          <p:cNvPr id="14" name="2022-06-13 01-48-50">
            <a:hlinkClick r:id="" action="ppaction://media"/>
            <a:extLst>
              <a:ext uri="{FF2B5EF4-FFF2-40B4-BE49-F238E27FC236}">
                <a16:creationId xmlns:a16="http://schemas.microsoft.com/office/drawing/2014/main" id="{1EE301C8-3B9D-1022-5CC3-760B90323BCA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>
                  <p14:trim end="821"/>
                </p14:media>
              </p:ext>
            </p:extLst>
          </p:nvPr>
        </p:nvPicPr>
        <p:blipFill rotWithShape="1">
          <a:blip r:embed="rId8"/>
          <a:srcRect l="14837" t="1014" r="15298" b="1161"/>
          <a:stretch>
            <a:fillRect/>
          </a:stretch>
        </p:blipFill>
        <p:spPr>
          <a:xfrm>
            <a:off x="3131991" y="1739569"/>
            <a:ext cx="5928017" cy="4669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3042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682"/>
    </mc:Choice>
    <mc:Fallback>
      <p:transition spd="slow" advTm="106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58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7582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8429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video>
              <p:cMediaNode vol="16667">
                <p:cTn id="16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346</TotalTime>
  <Words>574</Words>
  <Application>Microsoft Office PowerPoint</Application>
  <PresentationFormat>와이드스크린</PresentationFormat>
  <Paragraphs>99</Paragraphs>
  <Slides>15</Slides>
  <Notes>15</Notes>
  <HiddenSlides>0</HiddenSlides>
  <MMClips>21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15</vt:i4>
      </vt:variant>
    </vt:vector>
  </HeadingPairs>
  <TitlesOfParts>
    <vt:vector size="20" baseType="lpstr">
      <vt:lpstr>Arial</vt:lpstr>
      <vt:lpstr>맑은 고딕</vt:lpstr>
      <vt:lpstr>넥슨 풋볼고딕 L</vt:lpstr>
      <vt:lpstr>Office 테마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최희선</dc:creator>
  <cp:lastModifiedBy>최희선</cp:lastModifiedBy>
  <cp:revision>6</cp:revision>
  <dcterms:created xsi:type="dcterms:W3CDTF">2021-03-10T15:31:02Z</dcterms:created>
  <dcterms:modified xsi:type="dcterms:W3CDTF">2022-06-12T21:28:56Z</dcterms:modified>
</cp:coreProperties>
</file>